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81075-CCCB-DB4C-894F-224EE8A72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cASO</a:t>
            </a:r>
            <a:r>
              <a:rPr lang="es-ES" dirty="0"/>
              <a:t> </a:t>
            </a:r>
            <a:r>
              <a:rPr lang="es-ES" dirty="0" err="1"/>
              <a:t>CLíNICO</a:t>
            </a:r>
            <a:r>
              <a:rPr lang="es-ES" dirty="0"/>
              <a:t>  NEUMOLOGÍA </a:t>
            </a:r>
            <a:r>
              <a:rPr lang="es-ES" dirty="0" err="1"/>
              <a:t>hgue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07D8D-C4F9-F64F-B5FE-16905D4EA4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Aprobado por el Dr. Eduardo García Pachón </a:t>
            </a:r>
          </a:p>
          <a:p>
            <a:r>
              <a:rPr lang="es-ES" dirty="0"/>
              <a:t>Mº Asunción Antón Palazón. Nº </a:t>
            </a:r>
            <a:r>
              <a:rPr lang="es-ES" dirty="0" err="1"/>
              <a:t>exp</a:t>
            </a:r>
            <a:r>
              <a:rPr lang="es-ES" dirty="0"/>
              <a:t>: 1906</a:t>
            </a:r>
          </a:p>
        </p:txBody>
      </p:sp>
    </p:spTree>
    <p:extLst>
      <p:ext uri="{BB962C8B-B14F-4D97-AF65-F5344CB8AC3E}">
        <p14:creationId xmlns:p14="http://schemas.microsoft.com/office/powerpoint/2010/main" val="344138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405264-958C-984E-928E-587DDBB71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45958"/>
            <a:ext cx="10058400" cy="5289082"/>
          </a:xfrm>
        </p:spPr>
        <p:txBody>
          <a:bodyPr/>
          <a:lstStyle/>
          <a:p>
            <a:r>
              <a:rPr lang="es-ES" dirty="0"/>
              <a:t>MC:  paciente de 62 años que acude al servicio de urgencias por </a:t>
            </a:r>
            <a:r>
              <a:rPr lang="es-ES" b="1" dirty="0"/>
              <a:t>hemoptisis.</a:t>
            </a:r>
          </a:p>
          <a:p>
            <a:r>
              <a:rPr lang="es-ES" dirty="0"/>
              <a:t>AP: No RAM, HTS DM tipo 2. Ex fumador desde hace un año con un consumo acumulado de 10 años paquete. </a:t>
            </a:r>
          </a:p>
          <a:p>
            <a:r>
              <a:rPr lang="es-ES" dirty="0"/>
              <a:t>Enfermedades previas: </a:t>
            </a:r>
            <a:r>
              <a:rPr lang="es-ES" b="1" dirty="0"/>
              <a:t>Adenocarcinoma de próstata diagnosticado en 2013 </a:t>
            </a:r>
            <a:r>
              <a:rPr lang="es-ES" dirty="0"/>
              <a:t>y tratado con radioterapia y hormonoterapia.</a:t>
            </a:r>
          </a:p>
          <a:p>
            <a:r>
              <a:rPr lang="es-ES" dirty="0"/>
              <a:t>Intervenciones </a:t>
            </a:r>
            <a:r>
              <a:rPr lang="es-ES" dirty="0" err="1"/>
              <a:t>qx</a:t>
            </a:r>
            <a:r>
              <a:rPr lang="es-ES" dirty="0"/>
              <a:t>; </a:t>
            </a:r>
            <a:r>
              <a:rPr lang="es-ES" dirty="0" err="1"/>
              <a:t>apendicectomia</a:t>
            </a:r>
            <a:r>
              <a:rPr lang="es-ES" dirty="0"/>
              <a:t> y fimosis</a:t>
            </a:r>
          </a:p>
          <a:p>
            <a:r>
              <a:rPr lang="es-ES" dirty="0"/>
              <a:t>Enfermedad actual: paciente </a:t>
            </a:r>
            <a:r>
              <a:rPr lang="es-ES" dirty="0" err="1"/>
              <a:t>varon</a:t>
            </a:r>
            <a:r>
              <a:rPr lang="es-ES" dirty="0"/>
              <a:t> de 62 a de edad que acude a urgencias por hemoptisis de escasa </a:t>
            </a:r>
            <a:r>
              <a:rPr lang="es-ES" dirty="0" err="1"/>
              <a:t>cuantia</a:t>
            </a:r>
            <a:r>
              <a:rPr lang="es-ES" dirty="0"/>
              <a:t> (volumen de una cuchara de café) con tos desde hace 4-5 días. Niega fiebre, dificultad respiratoria, disnea u otra sintomatología acompañante. En seguimiento por urología por adenocarcinoma de próstata</a:t>
            </a:r>
          </a:p>
        </p:txBody>
      </p:sp>
    </p:spTree>
    <p:extLst>
      <p:ext uri="{BB962C8B-B14F-4D97-AF65-F5344CB8AC3E}">
        <p14:creationId xmlns:p14="http://schemas.microsoft.com/office/powerpoint/2010/main" val="227087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07C2EB5-848B-F145-99B9-17098D4D1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7363" y="722313"/>
            <a:ext cx="8110175" cy="5712828"/>
          </a:xfrm>
        </p:spPr>
      </p:pic>
    </p:spTree>
    <p:extLst>
      <p:ext uri="{BB962C8B-B14F-4D97-AF65-F5344CB8AC3E}">
        <p14:creationId xmlns:p14="http://schemas.microsoft.com/office/powerpoint/2010/main" val="181554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2ED063-0AB5-6641-8888-8D178F1C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838" y="857250"/>
            <a:ext cx="10139362" cy="5177790"/>
          </a:xfrm>
        </p:spPr>
        <p:txBody>
          <a:bodyPr/>
          <a:lstStyle/>
          <a:p>
            <a:r>
              <a:rPr lang="es-ES" b="1" dirty="0" err="1"/>
              <a:t>Rx</a:t>
            </a:r>
            <a:r>
              <a:rPr lang="es-ES" b="1" dirty="0"/>
              <a:t> AP  tórax: </a:t>
            </a:r>
            <a:r>
              <a:rPr lang="es-ES" dirty="0"/>
              <a:t>se observa una adenopatía </a:t>
            </a:r>
            <a:r>
              <a:rPr lang="es-ES" dirty="0" err="1"/>
              <a:t>paratraqueal</a:t>
            </a:r>
            <a:r>
              <a:rPr lang="es-ES" dirty="0"/>
              <a:t> derecha con nódulos distribuidos en distintos segmentos, alguno </a:t>
            </a:r>
            <a:r>
              <a:rPr lang="es-ES" dirty="0" err="1"/>
              <a:t>cavitado</a:t>
            </a:r>
            <a:r>
              <a:rPr lang="es-ES" dirty="0"/>
              <a:t>, compatible con enfermedad </a:t>
            </a:r>
            <a:r>
              <a:rPr lang="es-ES" dirty="0" err="1"/>
              <a:t>metastásica</a:t>
            </a:r>
            <a:r>
              <a:rPr lang="es-ES" dirty="0"/>
              <a:t> pulmonar. </a:t>
            </a:r>
            <a:r>
              <a:rPr lang="es-ES" dirty="0" err="1"/>
              <a:t>Tipica</a:t>
            </a:r>
            <a:r>
              <a:rPr lang="es-ES" dirty="0"/>
              <a:t> imagen en “suelta de  globos”. ICT &lt; 0,5, nódulos pulmonares, SCF libres.</a:t>
            </a:r>
          </a:p>
          <a:p>
            <a:r>
              <a:rPr lang="es-ES" b="1" dirty="0"/>
              <a:t>Diagnóstico</a:t>
            </a:r>
            <a:r>
              <a:rPr lang="es-ES" dirty="0"/>
              <a:t>; nódulos pulmonares múltiples por  metástasis debida a diseminación del tumor vía hematógena.</a:t>
            </a:r>
          </a:p>
          <a:p>
            <a:endParaRPr lang="es-ES" b="1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989403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</TotalTime>
  <Words>196</Words>
  <Application>Microsoft Macintosh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cASO CLíNICO  NEUMOLOGÍA hgue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NEUMOLOGÍA hgue</dc:title>
  <dc:creator>Anton Palazon, Maria Asuncion</dc:creator>
  <cp:lastModifiedBy>Anton Palazon, Maria Asuncion</cp:lastModifiedBy>
  <cp:revision>2</cp:revision>
  <dcterms:created xsi:type="dcterms:W3CDTF">2019-05-20T12:14:39Z</dcterms:created>
  <dcterms:modified xsi:type="dcterms:W3CDTF">2019-05-20T12:37:01Z</dcterms:modified>
</cp:coreProperties>
</file>