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A12CF-6214-F641-B6E7-486CED6C2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Caso clínico  neumología </a:t>
            </a:r>
            <a:r>
              <a:rPr lang="es-ES" dirty="0" err="1"/>
              <a:t>hgue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BAD0EB-B7FC-1445-8939-D75A76062D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Aprobado por el Dr. Eduardo García Pachón</a:t>
            </a:r>
          </a:p>
          <a:p>
            <a:r>
              <a:rPr lang="es-ES" dirty="0"/>
              <a:t>Mº Asunción Antón Palazón. Nº </a:t>
            </a:r>
            <a:r>
              <a:rPr lang="es-ES" dirty="0" err="1"/>
              <a:t>exp</a:t>
            </a:r>
            <a:r>
              <a:rPr lang="es-ES" dirty="0"/>
              <a:t>: 1906</a:t>
            </a:r>
          </a:p>
        </p:txBody>
      </p:sp>
    </p:spTree>
    <p:extLst>
      <p:ext uri="{BB962C8B-B14F-4D97-AF65-F5344CB8AC3E}">
        <p14:creationId xmlns:p14="http://schemas.microsoft.com/office/powerpoint/2010/main" val="133503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76E5D5-65E7-254A-B12F-C2374D66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57989"/>
            <a:ext cx="10058400" cy="5277051"/>
          </a:xfrm>
        </p:spPr>
        <p:txBody>
          <a:bodyPr/>
          <a:lstStyle/>
          <a:p>
            <a:r>
              <a:rPr lang="es-ES" b="1" dirty="0"/>
              <a:t>MC: </a:t>
            </a:r>
            <a:r>
              <a:rPr lang="es-ES" dirty="0"/>
              <a:t>paciente mujer de 32 años que ingresa procedente de urgencias por derrame pleural. Hace 3 semanas inicia con tos productiva no hemoptoica y en la última semana se añade disnea y fiebre de predominio vespertino y nocturno. No </a:t>
            </a:r>
            <a:r>
              <a:rPr lang="es-ES" dirty="0" err="1"/>
              <a:t>hiporexia</a:t>
            </a:r>
            <a:r>
              <a:rPr lang="es-ES" dirty="0"/>
              <a:t>, perdida de peso o dolor torácico.</a:t>
            </a:r>
          </a:p>
          <a:p>
            <a:r>
              <a:rPr lang="es-ES" b="1" dirty="0"/>
              <a:t>Antecedentes personales: </a:t>
            </a:r>
            <a:r>
              <a:rPr lang="es-ES" dirty="0"/>
              <a:t>no hábitos </a:t>
            </a:r>
            <a:r>
              <a:rPr lang="es-ES" dirty="0" err="1"/>
              <a:t>táxicos</a:t>
            </a:r>
            <a:r>
              <a:rPr lang="es-ES" dirty="0"/>
              <a:t>, no </a:t>
            </a:r>
            <a:r>
              <a:rPr lang="es-ES" dirty="0" err="1"/>
              <a:t>RAMc</a:t>
            </a:r>
            <a:r>
              <a:rPr lang="es-ES" dirty="0"/>
              <a:t>, hemangioma de espalda, no exposiciones personales ni laborales de riesgo respiratorio. </a:t>
            </a:r>
            <a:r>
              <a:rPr lang="es-ES" dirty="0" err="1"/>
              <a:t>Tto</a:t>
            </a:r>
            <a:r>
              <a:rPr lang="es-ES" dirty="0"/>
              <a:t> habitual con contraceptivos orales.</a:t>
            </a:r>
          </a:p>
          <a:p>
            <a:r>
              <a:rPr lang="es-ES" b="1" dirty="0"/>
              <a:t>Antecedentes </a:t>
            </a:r>
            <a:r>
              <a:rPr lang="es-ES" b="1" dirty="0" err="1"/>
              <a:t>qx</a:t>
            </a:r>
            <a:r>
              <a:rPr lang="es-ES" dirty="0"/>
              <a:t>; Colecistectomía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0406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E511CDA4-BAA0-B446-B7D4-447DF48C3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543" y="471489"/>
            <a:ext cx="8201131" cy="5535612"/>
          </a:xfrm>
        </p:spPr>
      </p:pic>
    </p:spTree>
    <p:extLst>
      <p:ext uri="{BB962C8B-B14F-4D97-AF65-F5344CB8AC3E}">
        <p14:creationId xmlns:p14="http://schemas.microsoft.com/office/powerpoint/2010/main" val="79489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9EF3E5-4F9F-0D43-979F-F3D12D40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14363"/>
            <a:ext cx="10058400" cy="5420677"/>
          </a:xfrm>
        </p:spPr>
        <p:txBody>
          <a:bodyPr/>
          <a:lstStyle/>
          <a:p>
            <a:r>
              <a:rPr lang="es-ES" dirty="0" err="1"/>
              <a:t>Rx</a:t>
            </a:r>
            <a:r>
              <a:rPr lang="es-ES" dirty="0"/>
              <a:t> AP tórax: derrame pleural que abarca los 2/3 pulmonares izquierdos</a:t>
            </a:r>
          </a:p>
          <a:p>
            <a:r>
              <a:rPr lang="es-ES" dirty="0" err="1"/>
              <a:t>Toracocentesis</a:t>
            </a:r>
            <a:r>
              <a:rPr lang="es-ES" dirty="0"/>
              <a:t> de urgencias; no pus.  Análisis del liquido pleural compatible con exudado ( </a:t>
            </a:r>
            <a:r>
              <a:rPr lang="es-ES" dirty="0" err="1"/>
              <a:t>Prot</a:t>
            </a:r>
            <a:r>
              <a:rPr lang="es-ES" dirty="0"/>
              <a:t> LP/S &gt; 0,5. LDH LP/S &gt; 0,6.)  </a:t>
            </a:r>
          </a:p>
          <a:p>
            <a:r>
              <a:rPr lang="es-ES" dirty="0"/>
              <a:t>Test de la tuberculina de 12 mm</a:t>
            </a:r>
          </a:p>
          <a:p>
            <a:r>
              <a:rPr lang="es-ES" dirty="0"/>
              <a:t>BAAR negativo en liquido pleural y en muestras de </a:t>
            </a:r>
            <a:r>
              <a:rPr lang="es-ES" dirty="0" err="1"/>
              <a:t>broncoscopia</a:t>
            </a:r>
            <a:endParaRPr lang="es-ES" dirty="0"/>
          </a:p>
          <a:p>
            <a:r>
              <a:rPr lang="es-ES" dirty="0"/>
              <a:t>Biopsia </a:t>
            </a:r>
            <a:r>
              <a:rPr lang="es-ES" dirty="0" err="1"/>
              <a:t>pulmorar</a:t>
            </a:r>
            <a:r>
              <a:rPr lang="es-ES" dirty="0"/>
              <a:t> muestra granulomas no </a:t>
            </a:r>
            <a:r>
              <a:rPr lang="es-ES" dirty="0" err="1"/>
              <a:t>caseificantes</a:t>
            </a:r>
            <a:endParaRPr lang="es-ES" dirty="0"/>
          </a:p>
          <a:p>
            <a:endParaRPr lang="es-ES" dirty="0"/>
          </a:p>
          <a:p>
            <a:r>
              <a:rPr lang="es-ES" dirty="0"/>
              <a:t>Diagnóstico: </a:t>
            </a:r>
            <a:r>
              <a:rPr lang="es-ES" b="1" dirty="0"/>
              <a:t>TUBERCULOSIS PULMONAR</a:t>
            </a:r>
          </a:p>
        </p:txBody>
      </p:sp>
    </p:spTree>
    <p:extLst>
      <p:ext uri="{BB962C8B-B14F-4D97-AF65-F5344CB8AC3E}">
        <p14:creationId xmlns:p14="http://schemas.microsoft.com/office/powerpoint/2010/main" val="3556872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48</TotalTime>
  <Words>173</Words>
  <Application>Microsoft Macintosh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Garamond</vt:lpstr>
      <vt:lpstr>Savon</vt:lpstr>
      <vt:lpstr>Caso clínico  neumología hgue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neumología hgue</dc:title>
  <dc:creator>Anton Palazon, Maria Asuncion</dc:creator>
  <cp:lastModifiedBy>Anton Palazon, Maria Asuncion</cp:lastModifiedBy>
  <cp:revision>4</cp:revision>
  <dcterms:created xsi:type="dcterms:W3CDTF">2019-05-20T12:39:12Z</dcterms:created>
  <dcterms:modified xsi:type="dcterms:W3CDTF">2019-05-20T13:28:05Z</dcterms:modified>
</cp:coreProperties>
</file>