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8090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298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75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6099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521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5851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837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2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6436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6056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2969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6896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441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62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57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3914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FEA02-6F74-4421-A0F5-B10C748FAA56}" type="datetimeFigureOut">
              <a:rPr lang="ca-ES" smtClean="0"/>
              <a:t>14/5/2019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5F313-25FB-4151-B403-FA3EB7EADFE6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4803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0426A-F68E-42D3-8341-6A780E659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/>
              <a:t>CASO DIAGNÓSTICO A PRIMERA VISTA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4EC745-18B7-448C-B3E7-186AFBA924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/>
              <a:t>Servicio de </a:t>
            </a:r>
            <a:r>
              <a:rPr lang="ca-ES" dirty="0" err="1"/>
              <a:t>Otorrinolaringología</a:t>
            </a:r>
            <a:r>
              <a:rPr lang="ca-ES" dirty="0"/>
              <a:t> del HGUA</a:t>
            </a:r>
          </a:p>
          <a:p>
            <a:r>
              <a:rPr lang="ca-ES" dirty="0"/>
              <a:t>Asunta Hernández Santiago- 2075</a:t>
            </a:r>
          </a:p>
          <a:p>
            <a:r>
              <a:rPr lang="ca-ES" dirty="0" err="1"/>
              <a:t>Autorizado</a:t>
            </a:r>
            <a:r>
              <a:rPr lang="ca-ES" dirty="0"/>
              <a:t> por: Dr. </a:t>
            </a:r>
            <a:r>
              <a:rPr lang="ca-ES" dirty="0" err="1"/>
              <a:t>Severá</a:t>
            </a:r>
            <a:endParaRPr lang="ca-ES" dirty="0"/>
          </a:p>
        </p:txBody>
      </p:sp>
      <p:pic>
        <p:nvPicPr>
          <p:cNvPr id="1026" name="Picture 2" descr="Resultat d'imatges de UMH LOGO">
            <a:extLst>
              <a:ext uri="{FF2B5EF4-FFF2-40B4-BE49-F238E27FC236}">
                <a16:creationId xmlns:a16="http://schemas.microsoft.com/office/drawing/2014/main" id="{5AB8A857-7940-4350-8B80-EF3886DD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325" y="0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12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28880-8337-46A2-B516-788552B1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/>
              <a:t>Varón</a:t>
            </a:r>
            <a:r>
              <a:rPr lang="ca-ES" dirty="0"/>
              <a:t> de 57 </a:t>
            </a:r>
            <a:r>
              <a:rPr lang="ca-ES" dirty="0" err="1"/>
              <a:t>años</a:t>
            </a:r>
            <a:r>
              <a:rPr lang="ca-ES" dirty="0"/>
              <a:t> que </a:t>
            </a:r>
            <a:r>
              <a:rPr lang="ca-ES" dirty="0" err="1"/>
              <a:t>acude</a:t>
            </a:r>
            <a:r>
              <a:rPr lang="ca-ES" dirty="0"/>
              <a:t> por disfonia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22186A-35A1-436B-8AC4-BF6DE4598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No RAM. Fumador de ½ </a:t>
            </a:r>
            <a:r>
              <a:rPr lang="es-ES" dirty="0"/>
              <a:t>paquete</a:t>
            </a:r>
            <a:r>
              <a:rPr lang="ca-ES" dirty="0"/>
              <a:t> </a:t>
            </a:r>
            <a:r>
              <a:rPr lang="ca-ES" dirty="0" err="1"/>
              <a:t>tabaco</a:t>
            </a:r>
            <a:r>
              <a:rPr lang="ca-ES" dirty="0"/>
              <a:t>/ </a:t>
            </a:r>
            <a:r>
              <a:rPr lang="ca-ES" dirty="0" err="1"/>
              <a:t>día</a:t>
            </a:r>
            <a:r>
              <a:rPr lang="ca-ES" dirty="0"/>
              <a:t>. No </a:t>
            </a:r>
            <a:r>
              <a:rPr lang="ca-ES" dirty="0" err="1"/>
              <a:t>refiere</a:t>
            </a:r>
            <a:r>
              <a:rPr lang="ca-ES" dirty="0"/>
              <a:t> </a:t>
            </a:r>
            <a:r>
              <a:rPr lang="ca-ES" dirty="0" err="1"/>
              <a:t>hábito</a:t>
            </a:r>
            <a:r>
              <a:rPr lang="ca-ES" dirty="0"/>
              <a:t> </a:t>
            </a:r>
            <a:r>
              <a:rPr lang="ca-ES" dirty="0" err="1"/>
              <a:t>enólico</a:t>
            </a:r>
            <a:r>
              <a:rPr lang="ca-ES" dirty="0"/>
              <a:t>.</a:t>
            </a:r>
            <a:endParaRPr lang="es-ES" dirty="0"/>
          </a:p>
          <a:p>
            <a:r>
              <a:rPr lang="es-ES" dirty="0"/>
              <a:t>Antecedentes: Depresión y Linfoma folicular diagnosticado en 2013 en tratamiento.</a:t>
            </a:r>
          </a:p>
          <a:p>
            <a:r>
              <a:rPr lang="es-ES" dirty="0"/>
              <a:t>Exploración física: anodina</a:t>
            </a:r>
          </a:p>
          <a:p>
            <a:r>
              <a:rPr lang="es-ES" dirty="0" err="1"/>
              <a:t>Nasofibrobroncoscopia</a:t>
            </a:r>
            <a:r>
              <a:rPr lang="es-ES" dirty="0"/>
              <a:t>: ligera irregularidad de cuerda vocal izquierda.</a:t>
            </a:r>
          </a:p>
          <a:p>
            <a:r>
              <a:rPr lang="es-ES" dirty="0"/>
              <a:t>Se solicita TC de cuello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7096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2C2C52-36B6-43AA-908F-37A5DD1C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TC DE CUELLO</a:t>
            </a: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5522465C-C804-4AD5-B0CE-A3EB5AFEA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23701" r="10976" b="19118"/>
          <a:stretch/>
        </p:blipFill>
        <p:spPr>
          <a:xfrm>
            <a:off x="928951" y="1389903"/>
            <a:ext cx="8093434" cy="4716454"/>
          </a:xfrm>
        </p:spPr>
      </p:pic>
    </p:spTree>
    <p:extLst>
      <p:ext uri="{BB962C8B-B14F-4D97-AF65-F5344CB8AC3E}">
        <p14:creationId xmlns:p14="http://schemas.microsoft.com/office/powerpoint/2010/main" val="144187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7491-0C19-4475-9601-59C3DE93A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89" y="2296356"/>
            <a:ext cx="8866161" cy="1663085"/>
          </a:xfrm>
        </p:spPr>
        <p:txBody>
          <a:bodyPr>
            <a:normAutofit/>
          </a:bodyPr>
          <a:lstStyle/>
          <a:p>
            <a:pPr algn="ctr"/>
            <a:r>
              <a:rPr lang="ca-ES" sz="4800" dirty="0" err="1"/>
              <a:t>Diagnóstico</a:t>
            </a:r>
            <a:r>
              <a:rPr lang="ca-ES" sz="4800" dirty="0"/>
              <a:t>: Carcinoma </a:t>
            </a:r>
            <a:r>
              <a:rPr lang="ca-ES" sz="4800" dirty="0" err="1"/>
              <a:t>epidermoide</a:t>
            </a:r>
            <a:r>
              <a:rPr lang="ca-ES" sz="4800" dirty="0"/>
              <a:t> de </a:t>
            </a:r>
            <a:r>
              <a:rPr lang="ca-ES" sz="4800" dirty="0" err="1"/>
              <a:t>cuerda</a:t>
            </a:r>
            <a:r>
              <a:rPr lang="ca-ES" sz="4800" dirty="0"/>
              <a:t> vocal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71DEEE-22D7-49B8-8DC0-0023E7D53C62}"/>
              </a:ext>
            </a:extLst>
          </p:cNvPr>
          <p:cNvSpPr txBox="1"/>
          <p:nvPr/>
        </p:nvSpPr>
        <p:spPr>
          <a:xfrm>
            <a:off x="2374527" y="4882719"/>
            <a:ext cx="534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Tratamiento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Cirugía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ca-ES" dirty="0" err="1">
                <a:solidFill>
                  <a:schemeClr val="accent6">
                    <a:lumMod val="75000"/>
                  </a:schemeClr>
                </a:solidFill>
              </a:rPr>
              <a:t>Resección</a:t>
            </a:r>
            <a:r>
              <a:rPr lang="ca-ES" dirty="0">
                <a:solidFill>
                  <a:schemeClr val="accent6">
                    <a:lumMod val="75000"/>
                  </a:schemeClr>
                </a:solidFill>
              </a:rPr>
              <a:t> parcial de banda</a:t>
            </a:r>
          </a:p>
        </p:txBody>
      </p:sp>
    </p:spTree>
    <p:extLst>
      <p:ext uri="{BB962C8B-B14F-4D97-AF65-F5344CB8AC3E}">
        <p14:creationId xmlns:p14="http://schemas.microsoft.com/office/powerpoint/2010/main" val="33115551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91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CASO DIAGNÓSTICO A PRIMERA VISTA</vt:lpstr>
      <vt:lpstr>Varón de 57 años que acude por disfonia</vt:lpstr>
      <vt:lpstr>TC DE CUELLO</vt:lpstr>
      <vt:lpstr>Diagnóstico: Carcinoma epidermoide de cuerda vocal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DIAGNÓSTICO A PRIMERA VISTA</dc:title>
  <dc:creator>Asunta Hernandez Santiago</dc:creator>
  <cp:lastModifiedBy>Asunta Hernandez Santiago</cp:lastModifiedBy>
  <cp:revision>4</cp:revision>
  <dcterms:created xsi:type="dcterms:W3CDTF">2019-05-14T15:02:23Z</dcterms:created>
  <dcterms:modified xsi:type="dcterms:W3CDTF">2019-05-14T15:29:48Z</dcterms:modified>
</cp:coreProperties>
</file>