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9701" y="4829577"/>
            <a:ext cx="6040191" cy="1593600"/>
          </a:xfrm>
        </p:spPr>
        <p:txBody>
          <a:bodyPr/>
          <a:lstStyle/>
          <a:p>
            <a:r>
              <a:rPr lang="es-ES" dirty="0" smtClean="0"/>
              <a:t>Caso infecciosas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09904" y="4829577"/>
            <a:ext cx="3401096" cy="1593600"/>
          </a:xfrm>
        </p:spPr>
        <p:txBody>
          <a:bodyPr/>
          <a:lstStyle/>
          <a:p>
            <a:r>
              <a:rPr lang="es-ES" dirty="0" smtClean="0"/>
              <a:t>Marina Giner </a:t>
            </a:r>
            <a:r>
              <a:rPr lang="es-ES" dirty="0" err="1" smtClean="0"/>
              <a:t>Fons</a:t>
            </a:r>
            <a:endParaRPr lang="es-ES" dirty="0" smtClean="0"/>
          </a:p>
          <a:p>
            <a:r>
              <a:rPr lang="es-ES" dirty="0" smtClean="0"/>
              <a:t>Talleres integrados III</a:t>
            </a:r>
          </a:p>
          <a:p>
            <a:r>
              <a:rPr lang="es-ES" dirty="0" smtClean="0"/>
              <a:t>HGUA</a:t>
            </a:r>
          </a:p>
          <a:p>
            <a:r>
              <a:rPr lang="es-ES" dirty="0" smtClean="0"/>
              <a:t>Aprobado por </a:t>
            </a:r>
            <a:r>
              <a:rPr lang="es-ES" dirty="0" smtClean="0"/>
              <a:t>Vicente </a:t>
            </a:r>
            <a:r>
              <a:rPr lang="es-ES" smtClean="0"/>
              <a:t>Boix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678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554" y="207971"/>
            <a:ext cx="9720072" cy="1499616"/>
          </a:xfrm>
        </p:spPr>
        <p:txBody>
          <a:bodyPr/>
          <a:lstStyle/>
          <a:p>
            <a:r>
              <a:rPr lang="es-ES" dirty="0" smtClean="0"/>
              <a:t>HISTORIA CLÍNICA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9792" y="1584429"/>
            <a:ext cx="11228522" cy="4724931"/>
          </a:xfrm>
        </p:spPr>
        <p:txBody>
          <a:bodyPr>
            <a:noAutofit/>
          </a:bodyPr>
          <a:lstStyle/>
          <a:p>
            <a:r>
              <a:rPr lang="es-ES" sz="3600" dirty="0" smtClean="0"/>
              <a:t>VARÓN DE 75 AÑOS</a:t>
            </a:r>
          </a:p>
          <a:p>
            <a:endParaRPr lang="es-ES" sz="3600" dirty="0" smtClean="0"/>
          </a:p>
          <a:p>
            <a:r>
              <a:rPr lang="es-ES" sz="3100" dirty="0" smtClean="0"/>
              <a:t>Hipertensión arterial en tratamiento con </a:t>
            </a:r>
            <a:r>
              <a:rPr lang="es-ES" sz="3100" dirty="0" err="1" smtClean="0"/>
              <a:t>valsartan+hidroclorotiazida</a:t>
            </a:r>
            <a:endParaRPr lang="es-ES" sz="3100" dirty="0"/>
          </a:p>
          <a:p>
            <a:r>
              <a:rPr lang="es-ES" sz="3100" dirty="0" smtClean="0"/>
              <a:t> Dislipemia en tratamiento con </a:t>
            </a:r>
            <a:r>
              <a:rPr lang="es-ES" sz="3100" dirty="0" err="1" smtClean="0"/>
              <a:t>atorvastatina</a:t>
            </a:r>
          </a:p>
          <a:p>
            <a:r>
              <a:rPr lang="es-ES" sz="3100" dirty="0" err="1"/>
              <a:t> </a:t>
            </a:r>
            <a:r>
              <a:rPr lang="es-ES" sz="3100" dirty="0" smtClean="0"/>
              <a:t>Diabetes Tipo 2 en tratamiento con </a:t>
            </a:r>
            <a:r>
              <a:rPr lang="es-ES" sz="3100" dirty="0" err="1" smtClean="0"/>
              <a:t>alogliptina</a:t>
            </a:r>
            <a:r>
              <a:rPr lang="es-ES" sz="3100" dirty="0" smtClean="0"/>
              <a:t>/</a:t>
            </a:r>
            <a:r>
              <a:rPr lang="es-ES" sz="3100" dirty="0" err="1" smtClean="0"/>
              <a:t>metformina</a:t>
            </a:r>
            <a:endParaRPr lang="es-ES" sz="3100" dirty="0" smtClean="0"/>
          </a:p>
          <a:p>
            <a:r>
              <a:rPr lang="es-ES" sz="3100" dirty="0" smtClean="0"/>
              <a:t> Consulta a Urgencias por dolor lumbar</a:t>
            </a:r>
          </a:p>
          <a:p>
            <a:r>
              <a:rPr lang="es-ES" sz="3100" dirty="0" smtClean="0"/>
              <a:t> PRESENTA </a:t>
            </a:r>
            <a:r>
              <a:rPr lang="es-ES" sz="3100" b="1" dirty="0" smtClean="0"/>
              <a:t>FIEBRE de 38,1ºC </a:t>
            </a:r>
            <a:r>
              <a:rPr lang="es-ES" sz="3100" dirty="0" smtClean="0"/>
              <a:t>en urgencias</a:t>
            </a:r>
          </a:p>
          <a:p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420142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29" y="193184"/>
            <a:ext cx="8102541" cy="6076906"/>
          </a:xfrm>
        </p:spPr>
      </p:pic>
    </p:spTree>
    <p:extLst>
      <p:ext uri="{BB962C8B-B14F-4D97-AF65-F5344CB8AC3E}">
        <p14:creationId xmlns:p14="http://schemas.microsoft.com/office/powerpoint/2010/main" val="372296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HERPES </a:t>
            </a:r>
            <a:r>
              <a:rPr lang="es-ES" smtClean="0"/>
              <a:t>ZOSTER LUMBAR.</a:t>
            </a:r>
            <a:endParaRPr lang="es-ES" dirty="0" smtClean="0"/>
          </a:p>
          <a:p>
            <a:r>
              <a:rPr lang="es-ES" dirty="0" smtClean="0"/>
              <a:t>TRATAMIENTO CON ACICLOVIR iv.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365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11160</TotalTime>
  <Words>63</Words>
  <Application>Microsoft Office PowerPoint</Application>
  <PresentationFormat>Panorámica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Tw Cen MT</vt:lpstr>
      <vt:lpstr>Tw Cen MT Condensed</vt:lpstr>
      <vt:lpstr>Wingdings 3</vt:lpstr>
      <vt:lpstr>Integral</vt:lpstr>
      <vt:lpstr>Caso infecciosas</vt:lpstr>
      <vt:lpstr>HISTORIA CLÍNICA</vt:lpstr>
      <vt:lpstr>Presentación de PowerPoint</vt:lpstr>
      <vt:lpstr>DIAGNÓSTICO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infecciosas</dc:title>
  <dc:creator>marina giner</dc:creator>
  <cp:lastModifiedBy>marina giner</cp:lastModifiedBy>
  <cp:revision>6</cp:revision>
  <dcterms:created xsi:type="dcterms:W3CDTF">2019-03-25T13:07:28Z</dcterms:created>
  <dcterms:modified xsi:type="dcterms:W3CDTF">2019-05-01T09:22:45Z</dcterms:modified>
</cp:coreProperties>
</file>