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6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54"/>
    <p:restoredTop sz="94624"/>
  </p:normalViewPr>
  <p:slideViewPr>
    <p:cSldViewPr snapToGrid="0" snapToObjects="1">
      <p:cViewPr varScale="1">
        <p:scale>
          <a:sx n="85" d="100"/>
          <a:sy n="85" d="100"/>
        </p:scale>
        <p:origin x="208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527DEB-A9B1-694B-AAF4-F3DBAE4754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9570" y="1276709"/>
            <a:ext cx="8666769" cy="2225323"/>
          </a:xfrm>
        </p:spPr>
        <p:txBody>
          <a:bodyPr/>
          <a:lstStyle/>
          <a:p>
            <a:r>
              <a:rPr lang="es-ES" sz="6000" dirty="0"/>
              <a:t>DIAGNOSTICO POR  IMAGEN</a:t>
            </a:r>
            <a:br>
              <a:rPr lang="es-ES" sz="6000" dirty="0"/>
            </a:br>
            <a:r>
              <a:rPr lang="es-ES" sz="3200" dirty="0"/>
              <a:t>enfermedades infecciosas</a:t>
            </a:r>
            <a:endParaRPr lang="es-ES" sz="6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C35F51A-53B7-8D4C-B9EF-0D05511763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3673098"/>
            <a:ext cx="7936433" cy="1952787"/>
          </a:xfrm>
        </p:spPr>
        <p:txBody>
          <a:bodyPr>
            <a:normAutofit/>
          </a:bodyPr>
          <a:lstStyle/>
          <a:p>
            <a:pPr algn="r"/>
            <a:r>
              <a:rPr lang="es-ES" dirty="0"/>
              <a:t>LARA MATEO VIDAL</a:t>
            </a:r>
            <a:endParaRPr lang="es-ES" sz="2000" dirty="0"/>
          </a:p>
          <a:p>
            <a:pPr algn="r"/>
            <a:r>
              <a:rPr lang="es-ES" sz="2000" dirty="0"/>
              <a:t>Aprobado por: </a:t>
            </a:r>
            <a:r>
              <a:rPr lang="es-ES" sz="2000" dirty="0" err="1"/>
              <a:t>Dr</a:t>
            </a:r>
            <a:r>
              <a:rPr lang="es-ES" sz="2000" dirty="0"/>
              <a:t> Ildefonso Mozas</a:t>
            </a:r>
          </a:p>
          <a:p>
            <a:pPr algn="r"/>
            <a:r>
              <a:rPr lang="es-ES" sz="2000" dirty="0"/>
              <a:t>HGU de Elda</a:t>
            </a:r>
          </a:p>
          <a:p>
            <a:pPr algn="r"/>
            <a:r>
              <a:rPr lang="es-ES" sz="2000" dirty="0"/>
              <a:t>Curso 2018-2019, grupo 7,8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8656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7A445E-7FD7-544D-8F15-1EBC22932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6024"/>
          </a:xfrm>
        </p:spPr>
        <p:txBody>
          <a:bodyPr/>
          <a:lstStyle/>
          <a:p>
            <a:pPr algn="ctr"/>
            <a:r>
              <a:rPr lang="es-ES" dirty="0"/>
              <a:t>PRESENTACIÓN DEL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02B2EC-9FFF-9941-9AC1-6D3BBD326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11823"/>
            <a:ext cx="10688128" cy="5065021"/>
          </a:xfrm>
        </p:spPr>
        <p:txBody>
          <a:bodyPr/>
          <a:lstStyle/>
          <a:p>
            <a:pPr algn="just"/>
            <a:r>
              <a:rPr lang="es-ES" dirty="0"/>
              <a:t>Mujer de 29 años que acude por dolor abdominal difuso desde ayer acompañado de diarrea de más de 6-8 deposiciones y </a:t>
            </a:r>
            <a:r>
              <a:rPr lang="es-ES" dirty="0" err="1"/>
              <a:t>rectorragia</a:t>
            </a:r>
            <a:r>
              <a:rPr lang="es-ES" dirty="0"/>
              <a:t>. Refiere episodios de diarrea casi todos los meses desde hace 6 meses, pero este episodio es el primero con </a:t>
            </a:r>
            <a:r>
              <a:rPr lang="es-ES" dirty="0" err="1"/>
              <a:t>rectorragia</a:t>
            </a:r>
            <a:r>
              <a:rPr lang="es-ES" dirty="0"/>
              <a:t>.</a:t>
            </a:r>
          </a:p>
          <a:p>
            <a:pPr algn="just"/>
            <a:r>
              <a:rPr lang="es-ES" b="1" dirty="0"/>
              <a:t>NO antecedentes personales de interés</a:t>
            </a:r>
            <a:endParaRPr lang="es-ES" dirty="0"/>
          </a:p>
          <a:p>
            <a:pPr algn="just"/>
            <a:r>
              <a:rPr lang="es-ES" b="1" dirty="0"/>
              <a:t>EXPLORACIÓN FÍSICA: R</a:t>
            </a:r>
            <a:r>
              <a:rPr lang="es-ES" dirty="0"/>
              <a:t>EG. Afebril. Abdomen doloroso a la palpación. Resto de la exploración anodina.</a:t>
            </a:r>
          </a:p>
          <a:p>
            <a:pPr algn="just"/>
            <a:r>
              <a:rPr lang="es-ES" b="1" dirty="0"/>
              <a:t>ANALÍTICA SANGUÍNEA: </a:t>
            </a:r>
            <a:r>
              <a:rPr lang="es-ES" dirty="0"/>
              <a:t>PCR: 18 </a:t>
            </a:r>
            <a:r>
              <a:rPr lang="es-ES" sz="1800" dirty="0"/>
              <a:t>mg/dl, L</a:t>
            </a:r>
            <a:r>
              <a:rPr lang="es-ES" dirty="0"/>
              <a:t>eucocitos: 9.900/</a:t>
            </a:r>
            <a:r>
              <a:rPr lang="es-ES" sz="1800" dirty="0"/>
              <a:t>mmc</a:t>
            </a:r>
            <a:r>
              <a:rPr lang="es-ES" dirty="0"/>
              <a:t>. Neutrófilos: 70%. </a:t>
            </a:r>
          </a:p>
          <a:p>
            <a:pPr algn="just"/>
            <a:r>
              <a:rPr lang="es-ES" b="1" dirty="0" err="1"/>
              <a:t>Rx</a:t>
            </a:r>
            <a:r>
              <a:rPr lang="es-ES" b="1" dirty="0"/>
              <a:t> abdomen: </a:t>
            </a:r>
            <a:r>
              <a:rPr lang="es-ES" dirty="0"/>
              <a:t>dilatación del colon.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4247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F0B710AF-1DFA-0A4E-B7E2-CCCB524F39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7900" r="5859" b="7330"/>
          <a:stretch/>
        </p:blipFill>
        <p:spPr>
          <a:xfrm>
            <a:off x="697423" y="645405"/>
            <a:ext cx="6292314" cy="5837092"/>
          </a:xfr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890E43D-505B-8D42-9A33-1E32750D4E7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493" b="9889"/>
          <a:stretch/>
        </p:blipFill>
        <p:spPr>
          <a:xfrm>
            <a:off x="6989737" y="0"/>
            <a:ext cx="5202264" cy="416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600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5C3409-2015-9146-BF99-181E08CEA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RESOLUCIÓN DEL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8C2648-9514-DD4E-ACCC-EC4B2EE40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i="1" dirty="0"/>
              <a:t>Colonoscopia: </a:t>
            </a:r>
            <a:r>
              <a:rPr lang="es-ES" i="1" dirty="0"/>
              <a:t>afectación inflamatoria del colon distal con numerosas aftas que sugieren posible </a:t>
            </a:r>
            <a:r>
              <a:rPr lang="es-ES" b="1" i="1"/>
              <a:t>COLITIS ULCEROSA.</a:t>
            </a:r>
            <a:endParaRPr lang="es-ES" b="1" i="1" dirty="0"/>
          </a:p>
        </p:txBody>
      </p:sp>
    </p:spTree>
    <p:extLst>
      <p:ext uri="{BB962C8B-B14F-4D97-AF65-F5344CB8AC3E}">
        <p14:creationId xmlns:p14="http://schemas.microsoft.com/office/powerpoint/2010/main" val="2613680928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477</TotalTime>
  <Words>138</Words>
  <Application>Microsoft Macintosh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Franklin Gothic Book</vt:lpstr>
      <vt:lpstr>Recorte</vt:lpstr>
      <vt:lpstr>DIAGNOSTICO POR  IMAGEN enfermedades infecciosas</vt:lpstr>
      <vt:lpstr>PRESENTACIÓN DEL CASO</vt:lpstr>
      <vt:lpstr>Presentación de PowerPoint</vt:lpstr>
      <vt:lpstr>RESOLUCIÓN DEL CASO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23</cp:revision>
  <dcterms:created xsi:type="dcterms:W3CDTF">2019-02-14T17:40:39Z</dcterms:created>
  <dcterms:modified xsi:type="dcterms:W3CDTF">2019-05-14T13:18:09Z</dcterms:modified>
</cp:coreProperties>
</file>