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33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8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08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9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96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1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44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8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93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2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70568-CF08-4C67-88CA-DCA549050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TALLERES INTEGRADOS III</a:t>
            </a:r>
            <a:br>
              <a:rPr lang="es-ES" sz="4000" b="1" dirty="0"/>
            </a:br>
            <a:r>
              <a:rPr lang="es-ES" sz="4000" b="1" dirty="0"/>
              <a:t>DIAGNÓSTICO POR IMAGEN:</a:t>
            </a:r>
            <a:br>
              <a:rPr lang="es-ES" sz="4000" b="1" dirty="0"/>
            </a:br>
            <a:r>
              <a:rPr lang="es-ES" sz="4000" b="1" dirty="0"/>
              <a:t>CARDIOLOGÍA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C6226-3A72-4343-8670-D6A2EEEFF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000" dirty="0"/>
              <a:t>Javier Sánchez Pujol</a:t>
            </a:r>
          </a:p>
          <a:p>
            <a:r>
              <a:rPr lang="es-ES" sz="2000" dirty="0"/>
              <a:t>HGUA -  Unidad de cardiología</a:t>
            </a:r>
          </a:p>
          <a:p>
            <a:r>
              <a:rPr lang="es-ES" sz="2000" dirty="0"/>
              <a:t>Caso autorizado por el Dr. Vicente </a:t>
            </a:r>
            <a:r>
              <a:rPr lang="es-ES" sz="2000" dirty="0" err="1"/>
              <a:t>Arrarte</a:t>
            </a:r>
            <a:endParaRPr lang="es-ES" sz="2000" dirty="0"/>
          </a:p>
        </p:txBody>
      </p:sp>
      <p:pic>
        <p:nvPicPr>
          <p:cNvPr id="4" name="Picture 2" descr="Resultado de imagen de umh logo">
            <a:extLst>
              <a:ext uri="{FF2B5EF4-FFF2-40B4-BE49-F238E27FC236}">
                <a16:creationId xmlns:a16="http://schemas.microsoft.com/office/drawing/2014/main" id="{4547026B-4AC2-41DC-87A0-731B119A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10204"/>
            <a:ext cx="1391104" cy="164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F1FA2-79E1-45E2-9E01-AFFAEE3B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Presentación del caso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C0C05F-43E9-4116-9422-1D6FFB00389E}"/>
              </a:ext>
            </a:extLst>
          </p:cNvPr>
          <p:cNvSpPr txBox="1"/>
          <p:nvPr/>
        </p:nvSpPr>
        <p:spPr>
          <a:xfrm>
            <a:off x="1044014" y="1887683"/>
            <a:ext cx="10164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MC: Varón de 60 años que acude por disnea y edemas</a:t>
            </a:r>
          </a:p>
          <a:p>
            <a:endParaRPr lang="es-ES" dirty="0"/>
          </a:p>
          <a:p>
            <a:r>
              <a:rPr lang="es-ES" dirty="0"/>
              <a:t>AP: DM mal controlada, fumador 150 </a:t>
            </a:r>
            <a:r>
              <a:rPr lang="es-ES" dirty="0" err="1"/>
              <a:t>paq</a:t>
            </a:r>
            <a:r>
              <a:rPr lang="es-ES" dirty="0"/>
              <a:t>/año, hábito </a:t>
            </a:r>
            <a:r>
              <a:rPr lang="es-ES" dirty="0" err="1"/>
              <a:t>enólico</a:t>
            </a:r>
            <a:r>
              <a:rPr lang="es-ES" dirty="0"/>
              <a:t> actual 1 copa + chupito al día</a:t>
            </a:r>
          </a:p>
          <a:p>
            <a:endParaRPr lang="es-ES" dirty="0"/>
          </a:p>
          <a:p>
            <a:r>
              <a:rPr lang="es-ES" dirty="0"/>
              <a:t>EA: Disnea, nauseas y vómitos de tres semanas de evolución. Edemas en MMII. Afebril. Dolor en epigastrio.</a:t>
            </a:r>
          </a:p>
          <a:p>
            <a:endParaRPr lang="es-ES" dirty="0"/>
          </a:p>
          <a:p>
            <a:r>
              <a:rPr lang="es-ES" dirty="0"/>
              <a:t>EF: AC arrítmica sin soplos ni roces, AP MVC + crepitantes </a:t>
            </a:r>
            <a:r>
              <a:rPr lang="es-ES" dirty="0" err="1"/>
              <a:t>bibasales</a:t>
            </a:r>
            <a:r>
              <a:rPr lang="es-ES" dirty="0"/>
              <a:t>, </a:t>
            </a:r>
            <a:r>
              <a:rPr lang="es-ES" dirty="0" err="1"/>
              <a:t>Exp</a:t>
            </a:r>
            <a:r>
              <a:rPr lang="es-ES" dirty="0"/>
              <a:t> Abd dolorosa a la palpación en epigastrio, Edemas con fóvea en MMII</a:t>
            </a:r>
          </a:p>
          <a:p>
            <a:endParaRPr lang="es-ES" dirty="0"/>
          </a:p>
          <a:p>
            <a:r>
              <a:rPr lang="es-ES" dirty="0"/>
              <a:t>Pruebas complementarias: ECG arrítmico a 138 </a:t>
            </a:r>
            <a:r>
              <a:rPr lang="es-ES" dirty="0" err="1"/>
              <a:t>lpm</a:t>
            </a:r>
            <a:r>
              <a:rPr lang="es-ES" dirty="0"/>
              <a:t>, eje 0º, ausencia ondas p, sin alteraciones repolarización sugestivo de FA. </a:t>
            </a:r>
            <a:r>
              <a:rPr lang="es-ES" dirty="0" err="1"/>
              <a:t>Rx</a:t>
            </a:r>
            <a:r>
              <a:rPr lang="es-ES" dirty="0"/>
              <a:t> simple tórax : Infiltrados algodonosos, EAP. ASO: Hb glicosilada 11%, </a:t>
            </a:r>
            <a:r>
              <a:rPr lang="es-ES" dirty="0" err="1"/>
              <a:t>ProBNP</a:t>
            </a:r>
            <a:r>
              <a:rPr lang="es-ES" dirty="0"/>
              <a:t> 1400.</a:t>
            </a:r>
          </a:p>
          <a:p>
            <a:endParaRPr lang="es-ES" dirty="0"/>
          </a:p>
          <a:p>
            <a:r>
              <a:rPr lang="es-ES" dirty="0"/>
              <a:t>Durante el ingreso el paciente presento el siguiente registro ECG:</a:t>
            </a:r>
          </a:p>
        </p:txBody>
      </p:sp>
    </p:spTree>
    <p:extLst>
      <p:ext uri="{BB962C8B-B14F-4D97-AF65-F5344CB8AC3E}">
        <p14:creationId xmlns:p14="http://schemas.microsoft.com/office/powerpoint/2010/main" val="72555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1F01C-E1D9-49D3-B144-60457B90C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087"/>
            <a:ext cx="12192000" cy="33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1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C026A5-9A4E-4CA1-80C2-73154B61CFED}"/>
              </a:ext>
            </a:extLst>
          </p:cNvPr>
          <p:cNvSpPr txBox="1"/>
          <p:nvPr/>
        </p:nvSpPr>
        <p:spPr>
          <a:xfrm>
            <a:off x="1170493" y="2470619"/>
            <a:ext cx="7803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Dx</a:t>
            </a:r>
            <a:r>
              <a:rPr lang="es-ES" sz="2800" dirty="0"/>
              <a:t>: </a:t>
            </a:r>
            <a:r>
              <a:rPr lang="es-ES" sz="2000" dirty="0"/>
              <a:t>Taquicardia ventricular </a:t>
            </a:r>
            <a:r>
              <a:rPr lang="es-ES" sz="2000" dirty="0" err="1"/>
              <a:t>monomorfa</a:t>
            </a:r>
            <a:r>
              <a:rPr lang="es-ES" sz="2000" dirty="0"/>
              <a:t> no sostenida en el tiempo </a:t>
            </a:r>
            <a:endParaRPr lang="es-ES" dirty="0"/>
          </a:p>
          <a:p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80F805E-8E70-45D2-BB69-8C4D133F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sz="4000" dirty="0"/>
              <a:t>Resolución</a:t>
            </a:r>
          </a:p>
        </p:txBody>
      </p:sp>
    </p:spTree>
    <p:extLst>
      <p:ext uri="{BB962C8B-B14F-4D97-AF65-F5344CB8AC3E}">
        <p14:creationId xmlns:p14="http://schemas.microsoft.com/office/powerpoint/2010/main" val="2364060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170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Retrospección</vt:lpstr>
      <vt:lpstr>TALLERES INTEGRADOS III DIAGNÓSTICO POR IMAGEN: CARDIOLOGÍA </vt:lpstr>
      <vt:lpstr>Presentación del caso</vt:lpstr>
      <vt:lpstr>Presentación de PowerPoint</vt:lpstr>
      <vt:lpstr>Resolución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 DIAGNÓSTICO POR IMAGEN: CARDIOLOGÍA </dc:title>
  <dc:creator>Javier Sanchez Pujol</dc:creator>
  <cp:lastModifiedBy>Javier Sanchez Pujol</cp:lastModifiedBy>
  <cp:revision>7</cp:revision>
  <dcterms:created xsi:type="dcterms:W3CDTF">2019-05-26T09:18:45Z</dcterms:created>
  <dcterms:modified xsi:type="dcterms:W3CDTF">2019-05-26T10:02:59Z</dcterms:modified>
</cp:coreProperties>
</file>