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9"/>
  </p:normalViewPr>
  <p:slideViewPr>
    <p:cSldViewPr snapToGrid="0">
      <p:cViewPr varScale="1">
        <p:scale>
          <a:sx n="141" d="100"/>
          <a:sy n="141" d="100"/>
        </p:scale>
        <p:origin x="800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53cf11d44069afe5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53cf11d44069afe5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14b813b8747fbc6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14b813b8747fbc63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53cf11d44069afe5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53cf11d44069afe5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53cf11d44069afe5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53cf11d44069afe5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1808725" y="1259075"/>
            <a:ext cx="3248700" cy="153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600">
                <a:solidFill>
                  <a:schemeClr val="dk1"/>
                </a:solidFill>
                <a:latin typeface="Impact"/>
                <a:ea typeface="Impact"/>
                <a:cs typeface="Impact"/>
                <a:sym typeface="Impact"/>
              </a:rPr>
              <a:t>Caso clínico Cardiología </a:t>
            </a:r>
            <a:endParaRPr sz="4600">
              <a:solidFill>
                <a:schemeClr val="dk1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58" name="Google Shape;58;p13"/>
          <p:cNvSpPr txBox="1">
            <a:spLocks noGrp="1"/>
          </p:cNvSpPr>
          <p:nvPr>
            <p:ph type="subTitle" idx="1"/>
          </p:nvPr>
        </p:nvSpPr>
        <p:spPr>
          <a:xfrm>
            <a:off x="373925" y="3806350"/>
            <a:ext cx="8146800" cy="133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900">
                <a:solidFill>
                  <a:schemeClr val="accent2"/>
                </a:solidFill>
              </a:rPr>
              <a:t>Irene Martínez Redondo</a:t>
            </a:r>
            <a:endParaRPr sz="1900">
              <a:solidFill>
                <a:schemeClr val="accent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900">
                <a:solidFill>
                  <a:schemeClr val="accent2"/>
                </a:solidFill>
              </a:rPr>
              <a:t>Nº1807</a:t>
            </a:r>
            <a:endParaRPr sz="1900">
              <a:solidFill>
                <a:schemeClr val="accent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900">
                <a:solidFill>
                  <a:schemeClr val="accent2"/>
                </a:solidFill>
              </a:rPr>
              <a:t>HGUA</a:t>
            </a:r>
            <a:endParaRPr sz="1900">
              <a:solidFill>
                <a:schemeClr val="accent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900">
                <a:solidFill>
                  <a:schemeClr val="accent2"/>
                </a:solidFill>
              </a:rPr>
              <a:t>Aprobado por el Dr. Arrarte</a:t>
            </a:r>
            <a:endParaRPr sz="190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213260" y="275489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Varón de 85 años que acude por disnea</a:t>
            </a:r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311700" y="1017731"/>
            <a:ext cx="8520600" cy="379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HTA</a:t>
            </a:r>
            <a:r>
              <a:rPr lang="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DLP</a:t>
            </a:r>
            <a:r>
              <a:rPr lang="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no DM. Fumador hasta hace 30 años.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Miocardiopatía hipertensiva</a:t>
            </a:r>
            <a:r>
              <a:rPr lang="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 seguimiento. </a:t>
            </a:r>
            <a:r>
              <a:rPr lang="e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 permanente</a:t>
            </a:r>
            <a:r>
              <a:rPr lang="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Enfermedad renal crónica.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Ingreso en enero por ICC y derrame pleural derecho</a:t>
            </a:r>
            <a:r>
              <a:rPr lang="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que precisa toracocentesis.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EA: refiere </a:t>
            </a:r>
            <a:r>
              <a:rPr lang="e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disnea de mínimos esfuerzos de 4-5 días de duración</a:t>
            </a:r>
            <a:r>
              <a:rPr lang="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disminución de la diuresis</a:t>
            </a:r>
            <a:r>
              <a:rPr lang="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aumento del perímetro abdominal.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EF: TA 149/92 mmHg, FC 70 lpm, SaO2: 97%. AC normal. AP: MVC en pulmón izquierdo con crepitantes basales, </a:t>
            </a:r>
            <a:r>
              <a:rPr lang="e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hipofenesis en ⅔ de campo pulmonar derecho</a:t>
            </a:r>
            <a:r>
              <a:rPr lang="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Edemas mínimos con fóvea en MMII</a:t>
            </a:r>
            <a:r>
              <a:rPr lang="e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Abdomen blando y depresible a la palpación.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600"/>
              <a:t>Rx Tx</a:t>
            </a:r>
            <a:endParaRPr sz="3600"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32151" y="284038"/>
            <a:ext cx="6100547" cy="45754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body" idx="1"/>
          </p:nvPr>
        </p:nvSpPr>
        <p:spPr>
          <a:xfrm>
            <a:off x="1473894" y="1548294"/>
            <a:ext cx="6196200" cy="204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3100">
                <a:solidFill>
                  <a:schemeClr val="dk1"/>
                </a:solidFill>
              </a:rPr>
              <a:t>Derrame pleural derecho con atelectasia por IC crónica agudizada</a:t>
            </a:r>
            <a:endParaRPr sz="3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Macintosh PowerPoint</Application>
  <PresentationFormat>Presentación en pantalla (16:9)</PresentationFormat>
  <Paragraphs>13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Impact</vt:lpstr>
      <vt:lpstr>Simple Light</vt:lpstr>
      <vt:lpstr>Presentación de PowerPoint</vt:lpstr>
      <vt:lpstr>Varón de 85 años que acude por disnea</vt:lpstr>
      <vt:lpstr>Rx Tx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Bernabeu Mira, Soledad</cp:lastModifiedBy>
  <cp:revision>1</cp:revision>
  <dcterms:modified xsi:type="dcterms:W3CDTF">2019-05-29T14:37:22Z</dcterms:modified>
</cp:coreProperties>
</file>