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>
      <p:cViewPr varScale="1">
        <p:scale>
          <a:sx n="141" d="100"/>
          <a:sy n="141" d="100"/>
        </p:scale>
        <p:origin x="80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7f5f16182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7f5f16182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57f5f1618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57f5f16182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57f5f1618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57f5f16182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57f5f16182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57f5f16182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37325" y="162075"/>
            <a:ext cx="8520600" cy="116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Caso clínico Infecciosas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37325" y="3817425"/>
            <a:ext cx="8520600" cy="116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000000"/>
                </a:solidFill>
              </a:rPr>
              <a:t>Irene Martínez Redondo </a:t>
            </a:r>
            <a:endParaRPr sz="18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000000"/>
                </a:solidFill>
              </a:rPr>
              <a:t>Nº 1807</a:t>
            </a:r>
            <a:endParaRPr sz="18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000000"/>
                </a:solidFill>
              </a:rPr>
              <a:t>HGUA</a:t>
            </a:r>
            <a:endParaRPr sz="18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rgbClr val="000000"/>
                </a:solidFill>
              </a:rPr>
              <a:t>Aprobado por la Dra. Masiá</a:t>
            </a:r>
            <a:endParaRPr sz="18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1062" y="1352625"/>
            <a:ext cx="5673126" cy="243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1847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/>
              <a:t>Varón de 42 años que consulta por aparición de úlceras</a:t>
            </a:r>
            <a:endParaRPr sz="300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195600" y="1336274"/>
            <a:ext cx="8752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u="sng">
                <a:solidFill>
                  <a:srgbClr val="000000"/>
                </a:solidFill>
              </a:rPr>
              <a:t>ANTECEDENTES</a:t>
            </a:r>
            <a:r>
              <a:rPr lang="es" sz="2400">
                <a:solidFill>
                  <a:srgbClr val="000000"/>
                </a:solidFill>
              </a:rPr>
              <a:t>:</a:t>
            </a:r>
            <a:endParaRPr sz="2400">
              <a:solidFill>
                <a:srgbClr val="000000"/>
              </a:solidFill>
            </a:endParaRPr>
          </a:p>
          <a:p>
            <a:pPr marL="457200" lvl="0" indent="-38100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s" sz="2400">
                <a:solidFill>
                  <a:srgbClr val="000000"/>
                </a:solidFill>
              </a:rPr>
              <a:t>Diagnosticado de infección por VIH en 2014, en tratamiento con Triumeq (abacabir/lamivudina/dolutegravir).</a:t>
            </a:r>
            <a:endParaRPr sz="2400">
              <a:solidFill>
                <a:srgbClr val="000000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s" sz="2400">
                <a:solidFill>
                  <a:srgbClr val="000000"/>
                </a:solidFill>
              </a:rPr>
              <a:t>Proctitis herpética en 2015.</a:t>
            </a:r>
            <a:endParaRPr sz="2400">
              <a:solidFill>
                <a:srgbClr val="000000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s" sz="2400">
                <a:solidFill>
                  <a:srgbClr val="000000"/>
                </a:solidFill>
              </a:rPr>
              <a:t>Lesión intraepitelial anal de alto grado tratada en 2015.</a:t>
            </a:r>
            <a:endParaRPr sz="2400">
              <a:solidFill>
                <a:srgbClr val="000000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lang="es" sz="2400">
                <a:solidFill>
                  <a:srgbClr val="000000"/>
                </a:solidFill>
              </a:rPr>
              <a:t>Sífilis secundaria en 2016.</a:t>
            </a:r>
            <a:endParaRPr sz="24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267350"/>
            <a:ext cx="8520600" cy="260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 u="sng">
                <a:solidFill>
                  <a:srgbClr val="000000"/>
                </a:solidFill>
              </a:rPr>
              <a:t>ENFERMEDAD ACTUAL</a:t>
            </a:r>
            <a:r>
              <a:rPr lang="es" sz="2200">
                <a:solidFill>
                  <a:srgbClr val="000000"/>
                </a:solidFill>
              </a:rPr>
              <a:t>: </a:t>
            </a:r>
            <a:endParaRPr sz="22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" sz="2200">
                <a:solidFill>
                  <a:srgbClr val="000000"/>
                </a:solidFill>
              </a:rPr>
              <a:t>Consulta por aparición desde hace una semana de varias úlceras indoloras; inicialmente en surco balanoprepucial, y posteriormente en el cuerpo del pene. No hay adenopatías inguinales. </a:t>
            </a:r>
            <a:endParaRPr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u="sng"/>
              <a:t>Imagen</a:t>
            </a:r>
            <a:endParaRPr u="sng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9425" y="282625"/>
            <a:ext cx="5714999" cy="428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/>
        </p:nvSpPr>
        <p:spPr>
          <a:xfrm>
            <a:off x="1733250" y="1386096"/>
            <a:ext cx="56775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400"/>
              <a:t>Diagnóstico: sífilis primaria</a:t>
            </a:r>
            <a:endParaRPr sz="3400"/>
          </a:p>
        </p:txBody>
      </p:sp>
      <p:sp>
        <p:nvSpPr>
          <p:cNvPr id="80" name="Google Shape;80;p17"/>
          <p:cNvSpPr txBox="1"/>
          <p:nvPr/>
        </p:nvSpPr>
        <p:spPr>
          <a:xfrm>
            <a:off x="498150" y="2411652"/>
            <a:ext cx="8147700" cy="17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>
                <a:solidFill>
                  <a:schemeClr val="dk1"/>
                </a:solidFill>
              </a:rPr>
              <a:t>Se toma muestra para serología sífilis, con título 1/4 (RPR en enero 2019 negativo).</a:t>
            </a:r>
            <a:r>
              <a:rPr lang="es" sz="2000"/>
              <a:t> A las dos semanas, el </a:t>
            </a:r>
            <a:r>
              <a:rPr lang="es" sz="2000" b="1"/>
              <a:t>título aumenta</a:t>
            </a:r>
            <a:r>
              <a:rPr lang="es" sz="2000"/>
              <a:t> </a:t>
            </a:r>
            <a:r>
              <a:rPr lang="es" sz="2000" b="1"/>
              <a:t>a 1/8, lo que confirma el diagnóstico</a:t>
            </a:r>
            <a:r>
              <a:rPr lang="es" sz="2000"/>
              <a:t>.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Macintosh PowerPoint</Application>
  <PresentationFormat>Presentación en pantalla (16:9)</PresentationFormat>
  <Paragraphs>16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Caso clínico Infecciosas</vt:lpstr>
      <vt:lpstr>Varón de 42 años que consulta por aparición de úlceras</vt:lpstr>
      <vt:lpstr>Presentación de PowerPoint</vt:lpstr>
      <vt:lpstr>Imagen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clínico Infecciosas</dc:title>
  <cp:lastModifiedBy>Bernabeu Mira, Soledad</cp:lastModifiedBy>
  <cp:revision>1</cp:revision>
  <dcterms:modified xsi:type="dcterms:W3CDTF">2019-05-29T14:43:49Z</dcterms:modified>
</cp:coreProperties>
</file>