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69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882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0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878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40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9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53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102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738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81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27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12FF2-07F2-4C10-ABDC-117BB5EF124F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8E5A3-9F8E-49F6-B1B6-9BD50AED14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59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TALLERES INTEGRADOS III</a:t>
            </a:r>
            <a:br>
              <a:rPr lang="es-ES" dirty="0" smtClean="0"/>
            </a:br>
            <a:r>
              <a:rPr lang="es-ES" dirty="0" smtClean="0"/>
              <a:t>DIGESTIVO</a:t>
            </a:r>
            <a:br>
              <a:rPr lang="es-ES" dirty="0" smtClean="0"/>
            </a:br>
            <a:r>
              <a:rPr lang="es-ES" b="1" dirty="0" smtClean="0">
                <a:solidFill>
                  <a:srgbClr val="C00000"/>
                </a:solidFill>
              </a:rPr>
              <a:t>DIAGNÓSTICO A PRIMERA VISTA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339752" y="4263574"/>
            <a:ext cx="489654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IRENE ALBERT COBO   </a:t>
            </a:r>
            <a:r>
              <a:rPr lang="es-ES" sz="2000" dirty="0" smtClean="0"/>
              <a:t>EXP: 2044</a:t>
            </a:r>
          </a:p>
          <a:p>
            <a:pPr algn="ctr"/>
            <a:endParaRPr lang="es-ES" sz="2000" dirty="0" smtClean="0"/>
          </a:p>
          <a:p>
            <a:pPr algn="ctr"/>
            <a:r>
              <a:rPr lang="es-ES" sz="2000" dirty="0" smtClean="0"/>
              <a:t>APROBADO POR EL DR. MARTÍNEZ EGEA</a:t>
            </a:r>
          </a:p>
          <a:p>
            <a:pPr algn="ctr"/>
            <a:endParaRPr lang="es-ES" sz="2000" dirty="0" smtClean="0"/>
          </a:p>
          <a:p>
            <a:pPr algn="ctr"/>
            <a:r>
              <a:rPr lang="es-ES" sz="2000" dirty="0" smtClean="0"/>
              <a:t>SERVICIO DIGESTIVO HOSPITAL DE SAN JUAN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942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692696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MC</a:t>
            </a:r>
            <a:r>
              <a:rPr lang="es-ES" dirty="0" smtClean="0"/>
              <a:t>: Varón de 61 años que acude por hemorragia digestiva alta.</a:t>
            </a:r>
          </a:p>
          <a:p>
            <a:endParaRPr lang="es-ES" dirty="0"/>
          </a:p>
          <a:p>
            <a:r>
              <a:rPr lang="es-ES" b="1" dirty="0" smtClean="0"/>
              <a:t>AP</a:t>
            </a:r>
            <a:r>
              <a:rPr lang="es-ES" dirty="0" smtClean="0"/>
              <a:t>: </a:t>
            </a:r>
            <a:r>
              <a:rPr lang="es-ES" dirty="0"/>
              <a:t> </a:t>
            </a:r>
            <a:r>
              <a:rPr lang="es-ES" dirty="0" smtClean="0"/>
              <a:t>HTA, DLP. Dispepsia. Alcoholismo crónico (1,5 botellas de whisky/día). Fumador de 3 paquetes al día.</a:t>
            </a:r>
          </a:p>
          <a:p>
            <a:endParaRPr lang="es-ES" dirty="0"/>
          </a:p>
          <a:p>
            <a:r>
              <a:rPr lang="es-ES" b="1" dirty="0" smtClean="0"/>
              <a:t>Enfermedad actual</a:t>
            </a:r>
            <a:r>
              <a:rPr lang="es-ES" dirty="0" smtClean="0"/>
              <a:t>: Traído por el SAMU tras ser encontrado en decúbito prono en el suelo desde un tiempo indeterminado. A su llegada a urgencias se muestra consciente y desorientado, deshidratado y con restos hemáticos en la boca. Se le transfunden 3 concentrados de hematíes.</a:t>
            </a:r>
          </a:p>
          <a:p>
            <a:endParaRPr lang="es-ES" dirty="0"/>
          </a:p>
          <a:p>
            <a:r>
              <a:rPr lang="es-ES" b="1" dirty="0" smtClean="0"/>
              <a:t>Exploración física</a:t>
            </a:r>
            <a:r>
              <a:rPr lang="es-ES" dirty="0" smtClean="0"/>
              <a:t>: Consciente y desorientado. TA: 130/60. FC: 65 </a:t>
            </a:r>
            <a:r>
              <a:rPr lang="es-ES" dirty="0" err="1" smtClean="0"/>
              <a:t>lpm</a:t>
            </a:r>
            <a:r>
              <a:rPr lang="es-ES" dirty="0" smtClean="0"/>
              <a:t>. Caquexia, ictericia conjuntival. AC y AP sin hallazgos patológicos. ABD: blanco y </a:t>
            </a:r>
            <a:r>
              <a:rPr lang="es-ES" dirty="0" err="1" smtClean="0"/>
              <a:t>depresible</a:t>
            </a:r>
            <a:r>
              <a:rPr lang="es-ES" dirty="0" smtClean="0"/>
              <a:t>, poco valorable por ser poco colaborador. Presenta escoriaciones en cara anterior de MMII, tórax y abdomen. Úlceras en las rodillas.</a:t>
            </a:r>
          </a:p>
          <a:p>
            <a:endParaRPr lang="es-ES" dirty="0"/>
          </a:p>
          <a:p>
            <a:r>
              <a:rPr lang="es-ES" b="1" dirty="0" smtClean="0"/>
              <a:t>Exploraciones complementarias: </a:t>
            </a:r>
            <a:r>
              <a:rPr lang="es-ES" dirty="0" smtClean="0"/>
              <a:t>Hemograma: </a:t>
            </a:r>
            <a:r>
              <a:rPr lang="es-ES" dirty="0" err="1" smtClean="0"/>
              <a:t>Hb</a:t>
            </a:r>
            <a:r>
              <a:rPr lang="es-ES" dirty="0" smtClean="0"/>
              <a:t>: 5,5. Coagulación: Índice de Quick 70%. Bioquímica: </a:t>
            </a:r>
            <a:r>
              <a:rPr lang="es-ES" dirty="0" err="1" smtClean="0"/>
              <a:t>Bt</a:t>
            </a:r>
            <a:r>
              <a:rPr lang="es-ES" dirty="0" smtClean="0"/>
              <a:t> 4,70 mg/dl.</a:t>
            </a:r>
          </a:p>
          <a:p>
            <a:endParaRPr lang="es-ES" dirty="0" smtClean="0"/>
          </a:p>
          <a:p>
            <a:r>
              <a:rPr lang="es-ES" dirty="0" smtClean="0"/>
              <a:t>Tras encontrarse estable </a:t>
            </a:r>
            <a:r>
              <a:rPr lang="es-ES" dirty="0" err="1" smtClean="0"/>
              <a:t>hemodinámicamente</a:t>
            </a:r>
            <a:r>
              <a:rPr lang="es-ES" dirty="0" smtClean="0"/>
              <a:t> le realizan una ENDOSCOPIA DIGESTIVA ALTA:</a:t>
            </a:r>
          </a:p>
          <a:p>
            <a:endParaRPr lang="es-ES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07048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atients.gi.org/files/2018/05/Figure1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39753" y="1484784"/>
            <a:ext cx="4432176" cy="390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483768" y="678810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ENDOSCOPIA DIGESTIVA ALTA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483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148478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/>
              <a:t>DIAGNÓSTICO</a:t>
            </a:r>
            <a:r>
              <a:rPr lang="es-ES" dirty="0" smtClean="0"/>
              <a:t>: </a:t>
            </a:r>
            <a:r>
              <a:rPr lang="es-ES" b="1" dirty="0" smtClean="0"/>
              <a:t>ÚLCERA PÉPTICA GÁSTRICA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29688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206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TALLERES INTEGRADOS III DIGESTIVO DIAGNÓSTICO A PRIMERA VISTA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 DIGESTIVO DIAGNÓSTICO A PRIMERA VISTA</dc:title>
  <dc:creator>Irene Albert</dc:creator>
  <cp:lastModifiedBy>Irene Albert</cp:lastModifiedBy>
  <cp:revision>6</cp:revision>
  <dcterms:created xsi:type="dcterms:W3CDTF">2019-05-05T20:00:54Z</dcterms:created>
  <dcterms:modified xsi:type="dcterms:W3CDTF">2019-05-14T19:40:03Z</dcterms:modified>
</cp:coreProperties>
</file>