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1" r:id="rId4"/>
    <p:sldId id="262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57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443C-C922-4FFC-A7D3-E8BC3CC50A1C}" type="datetimeFigureOut">
              <a:rPr lang="es-ES" smtClean="0"/>
              <a:pPr/>
              <a:t>26/05/2019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61EAECF-07D2-43CE-B3B9-3E22310C16E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443C-C922-4FFC-A7D3-E8BC3CC50A1C}" type="datetimeFigureOut">
              <a:rPr lang="es-ES" smtClean="0"/>
              <a:pPr/>
              <a:t>26/05/2019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AECF-07D2-43CE-B3B9-3E22310C16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443C-C922-4FFC-A7D3-E8BC3CC50A1C}" type="datetimeFigureOut">
              <a:rPr lang="es-ES" smtClean="0"/>
              <a:pPr/>
              <a:t>26/05/2019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AECF-07D2-43CE-B3B9-3E22310C16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443C-C922-4FFC-A7D3-E8BC3CC50A1C}" type="datetimeFigureOut">
              <a:rPr lang="es-ES" smtClean="0"/>
              <a:pPr/>
              <a:t>26/05/2019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AECF-07D2-43CE-B3B9-3E22310C16E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443C-C922-4FFC-A7D3-E8BC3CC50A1C}" type="datetimeFigureOut">
              <a:rPr lang="es-ES" smtClean="0"/>
              <a:pPr/>
              <a:t>26/05/2019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61EAECF-07D2-43CE-B3B9-3E22310C16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443C-C922-4FFC-A7D3-E8BC3CC50A1C}" type="datetimeFigureOut">
              <a:rPr lang="es-ES" smtClean="0"/>
              <a:pPr/>
              <a:t>26/05/2019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AECF-07D2-43CE-B3B9-3E22310C16E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443C-C922-4FFC-A7D3-E8BC3CC50A1C}" type="datetimeFigureOut">
              <a:rPr lang="es-ES" smtClean="0"/>
              <a:pPr/>
              <a:t>26/05/2019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AECF-07D2-43CE-B3B9-3E22310C16E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443C-C922-4FFC-A7D3-E8BC3CC50A1C}" type="datetimeFigureOut">
              <a:rPr lang="es-ES" smtClean="0"/>
              <a:pPr/>
              <a:t>26/05/2019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AECF-07D2-43CE-B3B9-3E22310C16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443C-C922-4FFC-A7D3-E8BC3CC50A1C}" type="datetimeFigureOut">
              <a:rPr lang="es-ES" smtClean="0"/>
              <a:pPr/>
              <a:t>26/05/2019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AECF-07D2-43CE-B3B9-3E22310C16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443C-C922-4FFC-A7D3-E8BC3CC50A1C}" type="datetimeFigureOut">
              <a:rPr lang="es-ES" smtClean="0"/>
              <a:pPr/>
              <a:t>26/05/2019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AECF-07D2-43CE-B3B9-3E22310C16E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443C-C922-4FFC-A7D3-E8BC3CC50A1C}" type="datetimeFigureOut">
              <a:rPr lang="es-ES" smtClean="0"/>
              <a:pPr/>
              <a:t>26/05/2019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61EAECF-07D2-43CE-B3B9-3E22310C16E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D4443C-C922-4FFC-A7D3-E8BC3CC50A1C}" type="datetimeFigureOut">
              <a:rPr lang="es-ES" smtClean="0"/>
              <a:pPr/>
              <a:t>26/05/2019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61EAECF-07D2-43CE-B3B9-3E22310C16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GINECOLOGÍA 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TALLERES III 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4786314" y="5857892"/>
            <a:ext cx="4208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DANIELA POLLIO </a:t>
            </a:r>
            <a:r>
              <a:rPr lang="es-ES" dirty="0" smtClean="0"/>
              <a:t>MAGARIÑOS, 3410</a:t>
            </a:r>
            <a:endParaRPr lang="es-ES" dirty="0" smtClean="0"/>
          </a:p>
          <a:p>
            <a:r>
              <a:rPr lang="es-ES" dirty="0" smtClean="0"/>
              <a:t>APROBADO POR: </a:t>
            </a:r>
            <a:r>
              <a:rPr lang="es-ES" dirty="0" smtClean="0"/>
              <a:t>DR </a:t>
            </a:r>
            <a:r>
              <a:rPr lang="es-ES" dirty="0" smtClean="0"/>
              <a:t>J. C. ESCORIZA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428604"/>
            <a:ext cx="8229600" cy="642939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ES" dirty="0"/>
              <a:t>M</a:t>
            </a:r>
            <a:r>
              <a:rPr lang="es-ES" dirty="0" smtClean="0"/>
              <a:t>ujer de 79 años en seguimiento por cáncer de pulmón. </a:t>
            </a:r>
            <a:endParaRPr lang="es-ES" dirty="0"/>
          </a:p>
          <a:p>
            <a:pPr>
              <a:buNone/>
            </a:pPr>
            <a:r>
              <a:rPr lang="es-ES" b="1" dirty="0" smtClean="0"/>
              <a:t> </a:t>
            </a:r>
            <a:endParaRPr lang="es-ES" b="1" dirty="0" smtClean="0"/>
          </a:p>
          <a:p>
            <a:pPr>
              <a:buFont typeface="Arial" pitchFamily="34" charset="0"/>
              <a:buChar char="•"/>
            </a:pPr>
            <a:r>
              <a:rPr lang="es-ES" b="1" dirty="0" smtClean="0"/>
              <a:t>A</a:t>
            </a:r>
            <a:r>
              <a:rPr lang="es-ES" b="1" dirty="0" smtClean="0"/>
              <a:t>ntecedentes: </a:t>
            </a:r>
            <a:r>
              <a:rPr lang="es-ES" dirty="0" smtClean="0"/>
              <a:t>Fumadora 1 </a:t>
            </a:r>
            <a:r>
              <a:rPr lang="es-ES" dirty="0" err="1" smtClean="0"/>
              <a:t>paq</a:t>
            </a:r>
            <a:r>
              <a:rPr lang="es-ES" dirty="0" smtClean="0"/>
              <a:t>/día desde 28 años, consumo acumulado 28 a/p. </a:t>
            </a:r>
            <a:r>
              <a:rPr lang="es-ES" b="1" u="sng" dirty="0" smtClean="0"/>
              <a:t>Hermana </a:t>
            </a:r>
            <a:r>
              <a:rPr lang="es-ES" b="1" u="sng" dirty="0" err="1" smtClean="0"/>
              <a:t>ca</a:t>
            </a:r>
            <a:r>
              <a:rPr lang="es-ES" b="1" u="sng" dirty="0" smtClean="0"/>
              <a:t> de mama</a:t>
            </a:r>
            <a:r>
              <a:rPr lang="es-ES" dirty="0" smtClean="0"/>
              <a:t>, DM tipo 2. </a:t>
            </a:r>
            <a:r>
              <a:rPr lang="es-ES" dirty="0" err="1"/>
              <a:t>D</a:t>
            </a:r>
            <a:r>
              <a:rPr lang="es-ES" dirty="0" err="1" smtClean="0"/>
              <a:t>islipemia</a:t>
            </a:r>
            <a:r>
              <a:rPr lang="es-ES" dirty="0" smtClean="0"/>
              <a:t>, Demencia </a:t>
            </a:r>
            <a:r>
              <a:rPr lang="es-ES" dirty="0"/>
              <a:t>S</a:t>
            </a:r>
            <a:r>
              <a:rPr lang="es-ES" dirty="0" smtClean="0"/>
              <a:t>enil </a:t>
            </a:r>
            <a:r>
              <a:rPr lang="es-ES" dirty="0"/>
              <a:t>I</a:t>
            </a:r>
            <a:r>
              <a:rPr lang="es-ES" dirty="0" smtClean="0"/>
              <a:t>ncipiente. </a:t>
            </a:r>
            <a:r>
              <a:rPr lang="es-ES" b="1" u="sng" dirty="0" smtClean="0"/>
              <a:t>carcinoma </a:t>
            </a:r>
            <a:r>
              <a:rPr lang="es-ES" b="1" u="sng" dirty="0" err="1" smtClean="0"/>
              <a:t>epidermoide</a:t>
            </a:r>
            <a:r>
              <a:rPr lang="es-ES" b="1" u="sng" dirty="0" smtClean="0"/>
              <a:t> de pulmón estadio </a:t>
            </a:r>
            <a:r>
              <a:rPr lang="es-ES" b="1" u="sng" dirty="0" err="1" smtClean="0"/>
              <a:t>IIIb</a:t>
            </a:r>
            <a:r>
              <a:rPr lang="es-ES" b="1" u="sng" dirty="0" smtClean="0"/>
              <a:t> (1 año). </a:t>
            </a:r>
            <a:r>
              <a:rPr lang="es-ES" dirty="0" err="1"/>
              <a:t>R</a:t>
            </a:r>
            <a:r>
              <a:rPr lang="es-ES" dirty="0" err="1" smtClean="0"/>
              <a:t>emision</a:t>
            </a:r>
            <a:r>
              <a:rPr lang="es-ES" dirty="0" smtClean="0"/>
              <a:t> parcial con </a:t>
            </a:r>
            <a:r>
              <a:rPr lang="es-ES" dirty="0" err="1" smtClean="0"/>
              <a:t>quimiorradioterapia</a:t>
            </a:r>
            <a:r>
              <a:rPr lang="es-ES" dirty="0" smtClean="0"/>
              <a:t> </a:t>
            </a:r>
            <a:r>
              <a:rPr lang="es-ES" dirty="0" err="1" smtClean="0"/>
              <a:t>secuncial</a:t>
            </a:r>
            <a:r>
              <a:rPr lang="es-ES" dirty="0" smtClean="0"/>
              <a:t> (</a:t>
            </a:r>
            <a:r>
              <a:rPr lang="es-ES" dirty="0" err="1" smtClean="0"/>
              <a:t>carbo+paclitaxel</a:t>
            </a:r>
            <a:r>
              <a:rPr lang="es-ES" dirty="0" smtClean="0"/>
              <a:t> x 4 </a:t>
            </a:r>
            <a:r>
              <a:rPr lang="es-ES" dirty="0" smtClean="0">
                <a:sym typeface="Wingdings"/>
              </a:rPr>
              <a:t></a:t>
            </a:r>
            <a:r>
              <a:rPr lang="es-ES" dirty="0" err="1" smtClean="0"/>
              <a:t>rt</a:t>
            </a:r>
            <a:r>
              <a:rPr lang="es-ES" dirty="0" smtClean="0"/>
              <a:t> 66g), neumonitis </a:t>
            </a:r>
            <a:r>
              <a:rPr lang="es-ES" dirty="0" err="1" smtClean="0"/>
              <a:t>postradica</a:t>
            </a:r>
            <a:r>
              <a:rPr lang="es-ES" dirty="0" smtClean="0"/>
              <a:t>. </a:t>
            </a:r>
          </a:p>
          <a:p>
            <a:r>
              <a:rPr lang="es-ES" b="1" dirty="0" smtClean="0"/>
              <a:t>Exploración física</a:t>
            </a:r>
            <a:r>
              <a:rPr lang="es-ES" dirty="0" smtClean="0"/>
              <a:t>: BEG, piel </a:t>
            </a:r>
            <a:r>
              <a:rPr lang="es-ES" dirty="0" err="1" smtClean="0"/>
              <a:t>normotensa</a:t>
            </a:r>
            <a:r>
              <a:rPr lang="es-ES" dirty="0" smtClean="0"/>
              <a:t> e hidratada, abdomen blando y </a:t>
            </a:r>
            <a:r>
              <a:rPr lang="es-ES" dirty="0" err="1" smtClean="0"/>
              <a:t>depresible</a:t>
            </a:r>
            <a:r>
              <a:rPr lang="es-ES" dirty="0" smtClean="0"/>
              <a:t>, no adenopatías ni </a:t>
            </a:r>
            <a:r>
              <a:rPr lang="es-ES" dirty="0" err="1" smtClean="0"/>
              <a:t>megalias</a:t>
            </a:r>
            <a:r>
              <a:rPr lang="es-ES" dirty="0" smtClean="0"/>
              <a:t>. </a:t>
            </a:r>
            <a:r>
              <a:rPr lang="es-ES" b="1" u="sng" dirty="0"/>
              <a:t>E</a:t>
            </a:r>
            <a:r>
              <a:rPr lang="es-ES" b="1" u="sng" dirty="0" smtClean="0"/>
              <a:t>n examen mamario se palpa nódulo</a:t>
            </a:r>
            <a:r>
              <a:rPr lang="es-ES" dirty="0" smtClean="0"/>
              <a:t> de bordes </a:t>
            </a:r>
            <a:r>
              <a:rPr lang="es-ES" dirty="0" err="1" smtClean="0"/>
              <a:t>irreguares</a:t>
            </a:r>
            <a:r>
              <a:rPr lang="es-ES" dirty="0" smtClean="0"/>
              <a:t> de 15 mm en mama derecha. Mama izquierda normal. </a:t>
            </a:r>
            <a:r>
              <a:rPr lang="es-ES" dirty="0"/>
              <a:t>A</a:t>
            </a:r>
            <a:r>
              <a:rPr lang="es-ES" dirty="0" smtClean="0"/>
              <a:t>xila negativa.</a:t>
            </a:r>
          </a:p>
          <a:p>
            <a:r>
              <a:rPr lang="es-ES" b="1" dirty="0" smtClean="0"/>
              <a:t>TAC de control</a:t>
            </a:r>
            <a:r>
              <a:rPr lang="es-ES" dirty="0" smtClean="0"/>
              <a:t>: no cambios significativos en la lesión </a:t>
            </a:r>
            <a:r>
              <a:rPr lang="es-ES" dirty="0" err="1" smtClean="0"/>
              <a:t>hiliar</a:t>
            </a:r>
            <a:r>
              <a:rPr lang="es-ES" dirty="0" smtClean="0"/>
              <a:t> inferior izquierda. No ganglios sospechosos. Destaca </a:t>
            </a:r>
            <a:r>
              <a:rPr lang="es-ES" dirty="0" err="1" smtClean="0"/>
              <a:t>aparicion</a:t>
            </a:r>
            <a:r>
              <a:rPr lang="es-ES" dirty="0" smtClean="0"/>
              <a:t> de un </a:t>
            </a:r>
            <a:r>
              <a:rPr lang="es-ES" b="1" u="sng" dirty="0" smtClean="0"/>
              <a:t>nódulo de 1,3 cm en cuadrante externo de mama derecha. </a:t>
            </a:r>
          </a:p>
          <a:p>
            <a:pPr>
              <a:buNone/>
            </a:pPr>
            <a:endParaRPr lang="es-ES" dirty="0"/>
          </a:p>
          <a:p>
            <a:endParaRPr lang="es-ES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Marcador de contenido" descr="IMG_20190429_100813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l="10495" t="20990" r="9043" b="14874"/>
          <a:stretch>
            <a:fillRect/>
          </a:stretch>
        </p:blipFill>
        <p:spPr>
          <a:xfrm>
            <a:off x="500034" y="2143116"/>
            <a:ext cx="8358246" cy="3500462"/>
          </a:xfrm>
        </p:spPr>
      </p:pic>
      <p:sp>
        <p:nvSpPr>
          <p:cNvPr id="6" name="5 CuadroTexto"/>
          <p:cNvSpPr txBox="1"/>
          <p:nvPr/>
        </p:nvSpPr>
        <p:spPr>
          <a:xfrm>
            <a:off x="642910" y="5103674"/>
            <a:ext cx="7358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b="1" dirty="0" smtClean="0"/>
          </a:p>
          <a:p>
            <a:r>
              <a:rPr lang="es-ES" dirty="0" smtClean="0"/>
              <a:t>. </a:t>
            </a:r>
            <a:endParaRPr lang="es-ES" dirty="0" smtClean="0"/>
          </a:p>
          <a:p>
            <a:pPr algn="ctr">
              <a:buNone/>
            </a:pPr>
            <a:endParaRPr lang="es-ES" dirty="0" smtClean="0"/>
          </a:p>
          <a:p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2500298" y="857232"/>
            <a:ext cx="39773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000" dirty="0" smtClean="0"/>
              <a:t>MAMOGRAFÍA </a:t>
            </a:r>
            <a:endParaRPr lang="es-E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DIAGNÓSTICO: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71472" y="2714620"/>
            <a:ext cx="7772400" cy="57150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ES" sz="3600" dirty="0" smtClean="0"/>
              <a:t>CARCINOMA DE MAMA DERECHA </a:t>
            </a:r>
            <a:endParaRPr lang="es-ES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650</TotalTime>
  <Words>168</Words>
  <Application>Microsoft Office PowerPoint</Application>
  <PresentationFormat>Presentación en pantalla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Equidad</vt:lpstr>
      <vt:lpstr>TALLERES III </vt:lpstr>
      <vt:lpstr>Diapositiva 2</vt:lpstr>
      <vt:lpstr>Diapositiva 3</vt:lpstr>
      <vt:lpstr>DIAGNÓSTICO: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TALLERES III</dc:title>
  <dc:creator>daniela pollio magariños</dc:creator>
  <cp:lastModifiedBy>daniela pollio magariños</cp:lastModifiedBy>
  <cp:revision>5</cp:revision>
  <dcterms:created xsi:type="dcterms:W3CDTF">2019-05-01T12:31:51Z</dcterms:created>
  <dcterms:modified xsi:type="dcterms:W3CDTF">2019-05-26T14:46:54Z</dcterms:modified>
</cp:coreProperties>
</file>