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D4443C-C922-4FFC-A7D3-E8BC3CC50A1C}" type="datetimeFigureOut">
              <a:rPr lang="es-ES" smtClean="0"/>
              <a:pPr/>
              <a:t>26/05/2019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1EAECF-07D2-43CE-B3B9-3E22310C1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GINECOLOGÍA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TALLERES III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6314" y="5857892"/>
            <a:ext cx="4208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DANIELA POLLIO </a:t>
            </a:r>
            <a:r>
              <a:rPr lang="es-ES" dirty="0" smtClean="0"/>
              <a:t>MAGARIÑOS, 3410</a:t>
            </a:r>
            <a:endParaRPr lang="es-ES" dirty="0" smtClean="0"/>
          </a:p>
          <a:p>
            <a:r>
              <a:rPr lang="es-ES" dirty="0" smtClean="0"/>
              <a:t>APROBADO POR: </a:t>
            </a:r>
            <a:r>
              <a:rPr lang="es-ES" dirty="0" smtClean="0"/>
              <a:t>DR </a:t>
            </a:r>
            <a:r>
              <a:rPr lang="es-ES" dirty="0" smtClean="0"/>
              <a:t>J. C. ESCORIZA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64293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/>
              <a:t>M</a:t>
            </a:r>
            <a:r>
              <a:rPr lang="es-ES" dirty="0" smtClean="0"/>
              <a:t>ujer de 79 años en seguimiento por cáncer de pulmón. </a:t>
            </a:r>
            <a:endParaRPr lang="es-ES" dirty="0"/>
          </a:p>
          <a:p>
            <a:pPr>
              <a:buNone/>
            </a:pPr>
            <a:r>
              <a:rPr lang="es-ES" b="1" dirty="0" smtClean="0"/>
              <a:t> 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A</a:t>
            </a:r>
            <a:r>
              <a:rPr lang="es-ES" b="1" dirty="0" smtClean="0"/>
              <a:t>ntecedentes: </a:t>
            </a:r>
            <a:r>
              <a:rPr lang="es-ES" dirty="0" smtClean="0"/>
              <a:t>Fumadora 1 </a:t>
            </a:r>
            <a:r>
              <a:rPr lang="es-ES" dirty="0" err="1" smtClean="0"/>
              <a:t>paq</a:t>
            </a:r>
            <a:r>
              <a:rPr lang="es-ES" dirty="0" smtClean="0"/>
              <a:t>/día desde 28 años, consumo acumulado 28 a/p. </a:t>
            </a:r>
            <a:r>
              <a:rPr lang="es-ES" b="1" u="sng" dirty="0" smtClean="0"/>
              <a:t>Hermana </a:t>
            </a:r>
            <a:r>
              <a:rPr lang="es-ES" b="1" u="sng" dirty="0" err="1" smtClean="0"/>
              <a:t>ca</a:t>
            </a:r>
            <a:r>
              <a:rPr lang="es-ES" b="1" u="sng" dirty="0" smtClean="0"/>
              <a:t> de mama</a:t>
            </a:r>
            <a:r>
              <a:rPr lang="es-ES" dirty="0" smtClean="0"/>
              <a:t>, DM tipo 2. </a:t>
            </a:r>
            <a:r>
              <a:rPr lang="es-ES" dirty="0" err="1"/>
              <a:t>D</a:t>
            </a:r>
            <a:r>
              <a:rPr lang="es-ES" dirty="0" err="1" smtClean="0"/>
              <a:t>islipemia</a:t>
            </a:r>
            <a:r>
              <a:rPr lang="es-ES" dirty="0" smtClean="0"/>
              <a:t>, Demencia </a:t>
            </a:r>
            <a:r>
              <a:rPr lang="es-ES" dirty="0"/>
              <a:t>S</a:t>
            </a:r>
            <a:r>
              <a:rPr lang="es-ES" dirty="0" smtClean="0"/>
              <a:t>enil </a:t>
            </a:r>
            <a:r>
              <a:rPr lang="es-ES" dirty="0"/>
              <a:t>I</a:t>
            </a:r>
            <a:r>
              <a:rPr lang="es-ES" dirty="0" smtClean="0"/>
              <a:t>ncipiente. </a:t>
            </a:r>
            <a:r>
              <a:rPr lang="es-ES" b="1" u="sng" dirty="0" smtClean="0"/>
              <a:t>carcinoma </a:t>
            </a:r>
            <a:r>
              <a:rPr lang="es-ES" b="1" u="sng" dirty="0" err="1" smtClean="0"/>
              <a:t>epidermoide</a:t>
            </a:r>
            <a:r>
              <a:rPr lang="es-ES" b="1" u="sng" dirty="0" smtClean="0"/>
              <a:t> de pulmón estadio </a:t>
            </a:r>
            <a:r>
              <a:rPr lang="es-ES" b="1" u="sng" dirty="0" err="1" smtClean="0"/>
              <a:t>IIIb</a:t>
            </a:r>
            <a:r>
              <a:rPr lang="es-ES" b="1" u="sng" dirty="0" smtClean="0"/>
              <a:t> (1 año). </a:t>
            </a:r>
            <a:r>
              <a:rPr lang="es-ES" dirty="0" err="1"/>
              <a:t>R</a:t>
            </a:r>
            <a:r>
              <a:rPr lang="es-ES" dirty="0" err="1" smtClean="0"/>
              <a:t>emision</a:t>
            </a:r>
            <a:r>
              <a:rPr lang="es-ES" dirty="0" smtClean="0"/>
              <a:t> parcial con </a:t>
            </a:r>
            <a:r>
              <a:rPr lang="es-ES" dirty="0" err="1" smtClean="0"/>
              <a:t>quimiorradioterapia</a:t>
            </a:r>
            <a:r>
              <a:rPr lang="es-ES" dirty="0" smtClean="0"/>
              <a:t> </a:t>
            </a:r>
            <a:r>
              <a:rPr lang="es-ES" dirty="0" err="1" smtClean="0"/>
              <a:t>secuncial</a:t>
            </a:r>
            <a:r>
              <a:rPr lang="es-ES" dirty="0" smtClean="0"/>
              <a:t> (</a:t>
            </a:r>
            <a:r>
              <a:rPr lang="es-ES" dirty="0" err="1" smtClean="0"/>
              <a:t>carbo+paclitaxel</a:t>
            </a:r>
            <a:r>
              <a:rPr lang="es-ES" dirty="0" smtClean="0"/>
              <a:t> x 4 </a:t>
            </a:r>
            <a:r>
              <a:rPr lang="es-ES" dirty="0" smtClean="0">
                <a:sym typeface="Wingdings"/>
              </a:rPr>
              <a:t></a:t>
            </a:r>
            <a:r>
              <a:rPr lang="es-ES" dirty="0" err="1" smtClean="0"/>
              <a:t>rt</a:t>
            </a:r>
            <a:r>
              <a:rPr lang="es-ES" dirty="0" smtClean="0"/>
              <a:t> 66g), neumonitis </a:t>
            </a:r>
            <a:r>
              <a:rPr lang="es-ES" dirty="0" err="1" smtClean="0"/>
              <a:t>postradica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Exploración física</a:t>
            </a:r>
            <a:r>
              <a:rPr lang="es-ES" dirty="0" smtClean="0"/>
              <a:t>: BEG, piel </a:t>
            </a:r>
            <a:r>
              <a:rPr lang="es-ES" dirty="0" err="1" smtClean="0"/>
              <a:t>normotensa</a:t>
            </a:r>
            <a:r>
              <a:rPr lang="es-ES" dirty="0" smtClean="0"/>
              <a:t> e hidratada, abdomen blando y </a:t>
            </a:r>
            <a:r>
              <a:rPr lang="es-ES" dirty="0" err="1" smtClean="0"/>
              <a:t>depresible</a:t>
            </a:r>
            <a:r>
              <a:rPr lang="es-ES" dirty="0" smtClean="0"/>
              <a:t>, no adenopatías ni </a:t>
            </a:r>
            <a:r>
              <a:rPr lang="es-ES" dirty="0" err="1" smtClean="0"/>
              <a:t>megalias</a:t>
            </a:r>
            <a:r>
              <a:rPr lang="es-ES" dirty="0" smtClean="0"/>
              <a:t>. </a:t>
            </a:r>
            <a:r>
              <a:rPr lang="es-ES" b="1" u="sng" dirty="0"/>
              <a:t>E</a:t>
            </a:r>
            <a:r>
              <a:rPr lang="es-ES" b="1" u="sng" dirty="0" smtClean="0"/>
              <a:t>n examen mamario se palpa nódulo</a:t>
            </a:r>
            <a:r>
              <a:rPr lang="es-ES" dirty="0" smtClean="0"/>
              <a:t> de bordes </a:t>
            </a:r>
            <a:r>
              <a:rPr lang="es-ES" dirty="0" err="1" smtClean="0"/>
              <a:t>irreguares</a:t>
            </a:r>
            <a:r>
              <a:rPr lang="es-ES" dirty="0" smtClean="0"/>
              <a:t> de 15 mm en mama derecha. Mama izquierda normal. </a:t>
            </a:r>
            <a:r>
              <a:rPr lang="es-ES" dirty="0"/>
              <a:t>A</a:t>
            </a:r>
            <a:r>
              <a:rPr lang="es-ES" dirty="0" smtClean="0"/>
              <a:t>xila negativa.</a:t>
            </a:r>
          </a:p>
          <a:p>
            <a:r>
              <a:rPr lang="es-ES" b="1" dirty="0" smtClean="0"/>
              <a:t>TAC de control</a:t>
            </a:r>
            <a:r>
              <a:rPr lang="es-ES" dirty="0" smtClean="0"/>
              <a:t>: no cambios significativos en la lesión </a:t>
            </a:r>
            <a:r>
              <a:rPr lang="es-ES" dirty="0" err="1" smtClean="0"/>
              <a:t>hiliar</a:t>
            </a:r>
            <a:r>
              <a:rPr lang="es-ES" dirty="0" smtClean="0"/>
              <a:t> inferior izquierda. No ganglios sospechosos. Destaca </a:t>
            </a:r>
            <a:r>
              <a:rPr lang="es-ES" dirty="0" err="1" smtClean="0"/>
              <a:t>aparicion</a:t>
            </a:r>
            <a:r>
              <a:rPr lang="es-ES" dirty="0" smtClean="0"/>
              <a:t> de un </a:t>
            </a:r>
            <a:r>
              <a:rPr lang="es-ES" b="1" u="sng" dirty="0" smtClean="0"/>
              <a:t>nódulo de 1,3 cm en cuadrante externo de mama derecha. </a:t>
            </a:r>
          </a:p>
          <a:p>
            <a:pPr>
              <a:buNone/>
            </a:pPr>
            <a:endParaRPr lang="es-ES" dirty="0"/>
          </a:p>
          <a:p>
            <a:endParaRPr lang="es-E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IMG_20190429_1008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0495" t="20990" r="9043" b="14874"/>
          <a:stretch>
            <a:fillRect/>
          </a:stretch>
        </p:blipFill>
        <p:spPr>
          <a:xfrm>
            <a:off x="500034" y="2143116"/>
            <a:ext cx="8358246" cy="3500462"/>
          </a:xfrm>
        </p:spPr>
      </p:pic>
      <p:sp>
        <p:nvSpPr>
          <p:cNvPr id="6" name="5 CuadroTexto"/>
          <p:cNvSpPr txBox="1"/>
          <p:nvPr/>
        </p:nvSpPr>
        <p:spPr>
          <a:xfrm>
            <a:off x="642910" y="5103674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/>
          </a:p>
          <a:p>
            <a:r>
              <a:rPr lang="es-ES" dirty="0" smtClean="0"/>
              <a:t>. </a:t>
            </a: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500298" y="857232"/>
            <a:ext cx="3977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 smtClean="0"/>
              <a:t>MAMOGRAFÍA </a:t>
            </a:r>
            <a:endParaRPr lang="es-E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714620"/>
            <a:ext cx="7772400" cy="5715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3600" dirty="0" smtClean="0"/>
              <a:t>CARCINOMA DE MAMA DERECHA </a:t>
            </a:r>
            <a:endParaRPr lang="es-E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650</TotalTime>
  <Words>168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TALLERES III </vt:lpstr>
      <vt:lpstr>Diapositiva 2</vt:lpstr>
      <vt:lpstr>Diapositiva 3</vt:lpstr>
      <vt:lpstr>DIAGNÓSTICO: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</dc:title>
  <dc:creator>daniela pollio magariños</dc:creator>
  <cp:lastModifiedBy>daniela pollio magariños</cp:lastModifiedBy>
  <cp:revision>5</cp:revision>
  <dcterms:created xsi:type="dcterms:W3CDTF">2019-05-01T12:31:51Z</dcterms:created>
  <dcterms:modified xsi:type="dcterms:W3CDTF">2019-05-26T14:46:54Z</dcterms:modified>
</cp:coreProperties>
</file>