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2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915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707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72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93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756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281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68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214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86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54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B779D0-A21A-974A-BBCA-897CCC1BDA53}" type="datetimeFigureOut">
              <a:rPr lang="es-ES" smtClean="0"/>
              <a:t>29/4/19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CD1FD17-DF98-CD44-98A0-DEA0BEACD5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86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11DB5-63A0-054E-9D82-AE7520064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7483" y="577197"/>
            <a:ext cx="6378102" cy="3875778"/>
          </a:xfrm>
        </p:spPr>
        <p:txBody>
          <a:bodyPr>
            <a:normAutofit/>
          </a:bodyPr>
          <a:lstStyle/>
          <a:p>
            <a:pPr algn="ctr"/>
            <a:r>
              <a:rPr lang="es-ES" sz="7400" dirty="0" err="1"/>
              <a:t>Dx</a:t>
            </a:r>
            <a:r>
              <a:rPr lang="es-ES" sz="7400" dirty="0"/>
              <a:t> por imagen </a:t>
            </a:r>
            <a:br>
              <a:rPr lang="es-ES" sz="7400" dirty="0"/>
            </a:br>
            <a:r>
              <a:rPr lang="es-ES" sz="7400" dirty="0"/>
              <a:t>Talleres integrados III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4C7251-EE0A-A24C-ABA6-12CB58BA2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12428" y="2085895"/>
            <a:ext cx="3091564" cy="3875778"/>
          </a:xfrm>
        </p:spPr>
        <p:txBody>
          <a:bodyPr anchor="b">
            <a:normAutofit/>
          </a:bodyPr>
          <a:lstStyle/>
          <a:p>
            <a:r>
              <a:rPr lang="es-ES" sz="2000" dirty="0"/>
              <a:t>Elena Martínez Olivares</a:t>
            </a:r>
          </a:p>
          <a:p>
            <a:r>
              <a:rPr lang="es-ES" sz="2000" dirty="0"/>
              <a:t>01528</a:t>
            </a:r>
          </a:p>
        </p:txBody>
      </p:sp>
    </p:spTree>
    <p:extLst>
      <p:ext uri="{BB962C8B-B14F-4D97-AF65-F5344CB8AC3E}">
        <p14:creationId xmlns:p14="http://schemas.microsoft.com/office/powerpoint/2010/main" val="3977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9" name="Rectangle 13">
            <a:extLst>
              <a:ext uri="{FF2B5EF4-FFF2-40B4-BE49-F238E27FC236}">
                <a16:creationId xmlns:a16="http://schemas.microsoft.com/office/drawing/2014/main" id="{5BDAAE7A-177F-4691-8F07-36CBBA611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59C3B4-7BA6-AD48-92FE-96CFF5235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5578" y="194440"/>
            <a:ext cx="9592395" cy="53339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 err="1">
                <a:solidFill>
                  <a:schemeClr val="tx1"/>
                </a:solidFill>
              </a:rPr>
              <a:t>Mujer</a:t>
            </a:r>
            <a:r>
              <a:rPr lang="en-US" sz="3200" dirty="0">
                <a:solidFill>
                  <a:schemeClr val="tx1"/>
                </a:solidFill>
              </a:rPr>
              <a:t> de 69 </a:t>
            </a:r>
            <a:r>
              <a:rPr lang="en-US" sz="3200" dirty="0" err="1">
                <a:solidFill>
                  <a:schemeClr val="tx1"/>
                </a:solidFill>
              </a:rPr>
              <a:t>años</a:t>
            </a:r>
            <a:r>
              <a:rPr lang="en-US" sz="3200" dirty="0">
                <a:solidFill>
                  <a:schemeClr val="tx1"/>
                </a:solidFill>
              </a:rPr>
              <a:t> que </a:t>
            </a:r>
            <a:r>
              <a:rPr lang="en-US" sz="3200" dirty="0" err="1">
                <a:solidFill>
                  <a:schemeClr val="tx1"/>
                </a:solidFill>
              </a:rPr>
              <a:t>consulta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cuadro</a:t>
            </a:r>
            <a:r>
              <a:rPr lang="en-US" sz="3200" dirty="0">
                <a:solidFill>
                  <a:schemeClr val="tx1"/>
                </a:solidFill>
              </a:rPr>
              <a:t> de </a:t>
            </a:r>
            <a:r>
              <a:rPr lang="en-US" sz="3200" dirty="0" err="1">
                <a:solidFill>
                  <a:schemeClr val="tx1"/>
                </a:solidFill>
              </a:rPr>
              <a:t>disnea</a:t>
            </a:r>
            <a:r>
              <a:rPr lang="en-US" sz="3200" dirty="0">
                <a:solidFill>
                  <a:schemeClr val="tx1"/>
                </a:solidFill>
              </a:rPr>
              <a:t> de </a:t>
            </a:r>
            <a:r>
              <a:rPr lang="en-US" sz="3200" dirty="0" err="1">
                <a:solidFill>
                  <a:schemeClr val="tx1"/>
                </a:solidFill>
              </a:rPr>
              <a:t>mínimos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esfuerzos</a:t>
            </a:r>
            <a:r>
              <a:rPr lang="en-US" sz="3200" dirty="0">
                <a:solidFill>
                  <a:schemeClr val="tx1"/>
                </a:solidFill>
              </a:rPr>
              <a:t>  de </a:t>
            </a:r>
            <a:r>
              <a:rPr lang="en-US" sz="3200" dirty="0" err="1">
                <a:solidFill>
                  <a:schemeClr val="tx1"/>
                </a:solidFill>
              </a:rPr>
              <a:t>varios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días</a:t>
            </a:r>
            <a:r>
              <a:rPr lang="en-US" sz="3200" dirty="0">
                <a:solidFill>
                  <a:schemeClr val="tx1"/>
                </a:solidFill>
              </a:rPr>
              <a:t> de </a:t>
            </a:r>
            <a:r>
              <a:rPr lang="en-US" sz="3200" dirty="0" err="1">
                <a:solidFill>
                  <a:schemeClr val="tx1"/>
                </a:solidFill>
              </a:rPr>
              <a:t>evolución</a:t>
            </a:r>
            <a:r>
              <a:rPr lang="en-US" sz="3200" dirty="0">
                <a:solidFill>
                  <a:schemeClr val="tx1"/>
                </a:solidFill>
              </a:rPr>
              <a:t> , </a:t>
            </a:r>
            <a:r>
              <a:rPr lang="en-US" sz="3200" dirty="0" err="1">
                <a:solidFill>
                  <a:schemeClr val="tx1"/>
                </a:solidFill>
              </a:rPr>
              <a:t>disnea</a:t>
            </a:r>
            <a:r>
              <a:rPr lang="en-US" sz="3200" dirty="0">
                <a:solidFill>
                  <a:schemeClr val="tx1"/>
                </a:solidFill>
              </a:rPr>
              <a:t> y </a:t>
            </a:r>
            <a:r>
              <a:rPr lang="en-US" sz="3200" dirty="0" err="1">
                <a:solidFill>
                  <a:schemeClr val="tx1"/>
                </a:solidFill>
              </a:rPr>
              <a:t>aumento</a:t>
            </a:r>
            <a:r>
              <a:rPr lang="en-US" sz="3200" dirty="0">
                <a:solidFill>
                  <a:schemeClr val="tx1"/>
                </a:solidFill>
              </a:rPr>
              <a:t> de </a:t>
            </a:r>
            <a:r>
              <a:rPr lang="en-US" sz="3200" dirty="0" err="1">
                <a:solidFill>
                  <a:schemeClr val="tx1"/>
                </a:solidFill>
              </a:rPr>
              <a:t>sudoración</a:t>
            </a:r>
            <a:r>
              <a:rPr lang="en-US" sz="3200" dirty="0">
                <a:solidFill>
                  <a:schemeClr val="tx1"/>
                </a:solidFill>
              </a:rPr>
              <a:t> con </a:t>
            </a:r>
            <a:r>
              <a:rPr lang="en-US" sz="3200" dirty="0" err="1">
                <a:solidFill>
                  <a:schemeClr val="tx1"/>
                </a:solidFill>
              </a:rPr>
              <a:t>febrícula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Niega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tos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aumento</a:t>
            </a:r>
            <a:r>
              <a:rPr lang="en-US" sz="3200" dirty="0">
                <a:solidFill>
                  <a:schemeClr val="tx1"/>
                </a:solidFill>
              </a:rPr>
              <a:t> de </a:t>
            </a:r>
            <a:r>
              <a:rPr lang="en-US" sz="3200" dirty="0" err="1">
                <a:solidFill>
                  <a:schemeClr val="tx1"/>
                </a:solidFill>
              </a:rPr>
              <a:t>mucosidad</a:t>
            </a:r>
            <a:r>
              <a:rPr lang="en-US" sz="3200" dirty="0">
                <a:solidFill>
                  <a:schemeClr val="tx1"/>
                </a:solidFill>
              </a:rPr>
              <a:t> . No dolor </a:t>
            </a:r>
            <a:r>
              <a:rPr lang="en-US" sz="3200" dirty="0" err="1">
                <a:solidFill>
                  <a:schemeClr val="tx1"/>
                </a:solidFill>
              </a:rPr>
              <a:t>torácico</a:t>
            </a:r>
            <a:r>
              <a:rPr lang="en-US" sz="3200" dirty="0">
                <a:solidFill>
                  <a:schemeClr val="tx1"/>
                </a:solidFill>
              </a:rPr>
              <a:t>. No </a:t>
            </a:r>
            <a:r>
              <a:rPr lang="en-US" sz="3200" dirty="0" err="1">
                <a:solidFill>
                  <a:schemeClr val="tx1"/>
                </a:solidFill>
              </a:rPr>
              <a:t>otro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cuadro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clínico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acompañante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r>
              <a:rPr lang="en-US" sz="3200" dirty="0" err="1">
                <a:solidFill>
                  <a:schemeClr val="tx1"/>
                </a:solidFill>
              </a:rPr>
              <a:t>Exploración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física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</a:p>
          <a:p>
            <a:r>
              <a:rPr lang="en-US" sz="3200" dirty="0">
                <a:solidFill>
                  <a:schemeClr val="tx1"/>
                </a:solidFill>
              </a:rPr>
              <a:t>Sato O2  92% sin </a:t>
            </a:r>
            <a:r>
              <a:rPr lang="en-US" sz="3200" dirty="0" err="1">
                <a:solidFill>
                  <a:schemeClr val="tx1"/>
                </a:solidFill>
              </a:rPr>
              <a:t>oxigenoterapia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r>
              <a:rPr lang="en-US" sz="3200" dirty="0">
                <a:solidFill>
                  <a:schemeClr val="tx1"/>
                </a:solidFill>
              </a:rPr>
              <a:t>AP: </a:t>
            </a:r>
            <a:r>
              <a:rPr lang="en-US" sz="3200" dirty="0" err="1">
                <a:solidFill>
                  <a:schemeClr val="tx1"/>
                </a:solidFill>
              </a:rPr>
              <a:t>roncus</a:t>
            </a:r>
            <a:r>
              <a:rPr lang="en-US" sz="3200" dirty="0">
                <a:solidFill>
                  <a:schemeClr val="tx1"/>
                </a:solidFill>
              </a:rPr>
              <a:t> y </a:t>
            </a:r>
            <a:r>
              <a:rPr lang="en-US" sz="3200" dirty="0" err="1">
                <a:solidFill>
                  <a:schemeClr val="tx1"/>
                </a:solidFill>
              </a:rPr>
              <a:t>sibilantes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dispersos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en</a:t>
            </a:r>
            <a:r>
              <a:rPr lang="en-US" sz="3200" dirty="0">
                <a:solidFill>
                  <a:schemeClr val="tx1"/>
                </a:solidFill>
              </a:rPr>
              <a:t> ambos </a:t>
            </a:r>
            <a:r>
              <a:rPr lang="en-US" sz="3200" dirty="0" err="1">
                <a:solidFill>
                  <a:schemeClr val="tx1"/>
                </a:solidFill>
              </a:rPr>
              <a:t>hemitórax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5BF82D1D-28BC-4216-A1EA-F7D9C6D1A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60A1DC48-C242-4442-822C-570436B80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3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BC1AFA9-1AA1-964A-BF36-609A24693D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917" r="4010" b="5000"/>
          <a:stretch/>
        </p:blipFill>
        <p:spPr>
          <a:xfrm>
            <a:off x="1707356" y="900112"/>
            <a:ext cx="8777288" cy="528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33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1CC00C-699E-AA4B-8344-9C87DB89B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2911" y="1051034"/>
            <a:ext cx="6695089" cy="4504923"/>
          </a:xfrm>
        </p:spPr>
        <p:txBody>
          <a:bodyPr/>
          <a:lstStyle/>
          <a:p>
            <a:r>
              <a:rPr lang="es-ES" b="1" dirty="0"/>
              <a:t>Diagnóstico</a:t>
            </a:r>
            <a:r>
              <a:rPr lang="es-ES" dirty="0"/>
              <a:t>: la radiografía de tórax muestra un patrón intersticial universal en ambos hemitórax sin claros infiltrados ni condensaciones en parénquima pulmonar. FIBROSIS PULMONAR.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800076"/>
      </p:ext>
    </p:extLst>
  </p:cSld>
  <p:clrMapOvr>
    <a:masterClrMapping/>
  </p:clrMapOvr>
</p:sld>
</file>

<file path=ppt/theme/theme1.xml><?xml version="1.0" encoding="utf-8"?>
<a:theme xmlns:a="http://schemas.openxmlformats.org/drawingml/2006/main" name="Marco">
  <a:themeElements>
    <a:clrScheme name="Marc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Marc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a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</Words>
  <Application>Microsoft Macintosh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Corbel</vt:lpstr>
      <vt:lpstr>Wingdings 2</vt:lpstr>
      <vt:lpstr>Marco</vt:lpstr>
      <vt:lpstr>Dx por imagen  Talleres integrados III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Dx por imagen  Talleres integrados III</dc:title>
  <dc:creator>Martinez Olivares, Elena</dc:creator>
  <cp:lastModifiedBy>Martinez Olivares, Elena</cp:lastModifiedBy>
  <cp:revision>1</cp:revision>
  <dcterms:created xsi:type="dcterms:W3CDTF">2019-04-29T06:50:27Z</dcterms:created>
  <dcterms:modified xsi:type="dcterms:W3CDTF">2019-04-29T06:52:25Z</dcterms:modified>
</cp:coreProperties>
</file>