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0" r:id="rId3"/>
    <p:sldId id="261" r:id="rId4"/>
    <p:sldId id="256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5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12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4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36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66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5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6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76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48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32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3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2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4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9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9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64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8E72-DFFB-491A-8D70-C070A6515450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0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16D1AB-97E1-4BD7-8243-29D0BF07CC33}"/>
              </a:ext>
            </a:extLst>
          </p:cNvPr>
          <p:cNvSpPr txBox="1"/>
          <p:nvPr/>
        </p:nvSpPr>
        <p:spPr>
          <a:xfrm>
            <a:off x="2351314" y="1759131"/>
            <a:ext cx="7489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CASO CLÍNICO DE DIGESTIVO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081BD3-B2B8-4923-9508-E34AED001C11}"/>
              </a:ext>
            </a:extLst>
          </p:cNvPr>
          <p:cNvSpPr txBox="1"/>
          <p:nvPr/>
        </p:nvSpPr>
        <p:spPr>
          <a:xfrm>
            <a:off x="5965371" y="4885509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Hospital General Universitario de Elda</a:t>
            </a:r>
          </a:p>
          <a:p>
            <a:pPr algn="r"/>
            <a:r>
              <a:rPr lang="es-ES" sz="2400" dirty="0"/>
              <a:t>Talleres Integrados III</a:t>
            </a:r>
          </a:p>
          <a:p>
            <a:pPr algn="r"/>
            <a:r>
              <a:rPr lang="es-ES" sz="2400" dirty="0"/>
              <a:t>María Teresa Sanz Martínez</a:t>
            </a:r>
          </a:p>
          <a:p>
            <a:pPr algn="r"/>
            <a:r>
              <a:rPr lang="es-ES" sz="2400" dirty="0"/>
              <a:t>Aprobado por la Dra. Ana Parera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15D57B-26A6-4A65-91E1-9A40C6E0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0" y="0"/>
            <a:ext cx="3521220" cy="14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6592A-2AB1-4984-8386-B2BEAEF3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115646" cy="743136"/>
          </a:xfrm>
        </p:spPr>
        <p:txBody>
          <a:bodyPr/>
          <a:lstStyle/>
          <a:p>
            <a:r>
              <a:rPr lang="es-ES" b="1" dirty="0"/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DCC39-42AA-4687-BFC4-FD0B81C8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1540188"/>
            <a:ext cx="8915400" cy="531781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Hombre de 67 años que desde hace 3 días presenta ictericia con prurito intenso y sensación distérmica. No refiere dolor abdominal, ni náuseas ni vómitos. No fiebre. Refiere deposiciones blancas y blandas y coluria.</a:t>
            </a:r>
          </a:p>
          <a:p>
            <a:r>
              <a:rPr lang="es-ES" dirty="0"/>
              <a:t>No </a:t>
            </a:r>
            <a:r>
              <a:rPr lang="es-ES" dirty="0" err="1"/>
              <a:t>RAMc</a:t>
            </a:r>
            <a:r>
              <a:rPr lang="es-ES" dirty="0"/>
              <a:t>, no HTA, no DM, no DLP, no </a:t>
            </a:r>
            <a:r>
              <a:rPr lang="es-ES" dirty="0" err="1"/>
              <a:t>tto</a:t>
            </a:r>
            <a:r>
              <a:rPr lang="es-ES" dirty="0"/>
              <a:t> habitual.  Deportista habitual.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Exploración física: Abdomen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Blando y depresible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RHA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No signos de irritación peritoneal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No masas ni visceromegalias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Pruebas complementarias: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Bilirrubina 6,8 mg/dl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AST/GOT 119 u/l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ALT/GPT 203 u/l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PCR 128 mg/dl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A6DD20-1833-4411-804C-59C56815357E}"/>
              </a:ext>
            </a:extLst>
          </p:cNvPr>
          <p:cNvSpPr txBox="1"/>
          <p:nvPr/>
        </p:nvSpPr>
        <p:spPr>
          <a:xfrm>
            <a:off x="6805695" y="3134641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doloroso a la palpación profunda ni superficial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6EF925-7329-40CA-A27D-D3010B62DA7C}"/>
              </a:ext>
            </a:extLst>
          </p:cNvPr>
          <p:cNvSpPr txBox="1"/>
          <p:nvPr/>
        </p:nvSpPr>
        <p:spPr>
          <a:xfrm>
            <a:off x="6805693" y="3769248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Murphy y Blumberg negativos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EFC0F2-3870-479A-9F1B-F4C22F506FF7}"/>
              </a:ext>
            </a:extLst>
          </p:cNvPr>
          <p:cNvSpPr txBox="1"/>
          <p:nvPr/>
        </p:nvSpPr>
        <p:spPr>
          <a:xfrm>
            <a:off x="6805693" y="4129200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Puño percusión renal bilateral negativa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EC3A4B-0D33-4A26-8014-849A2E4FAE69}"/>
              </a:ext>
            </a:extLst>
          </p:cNvPr>
          <p:cNvSpPr txBox="1"/>
          <p:nvPr/>
        </p:nvSpPr>
        <p:spPr>
          <a:xfrm>
            <a:off x="6805693" y="4948473"/>
            <a:ext cx="5136371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80000"/>
              </a:lnSpc>
              <a:buFont typeface="Wingdings 3" charset="2"/>
              <a:buChar char=""/>
            </a:pPr>
            <a:r>
              <a:rPr lang="es-ES" sz="1700" dirty="0"/>
              <a:t>Ingreso previo del 15 al 22 de marzo con los mismos síntomas:</a:t>
            </a:r>
          </a:p>
          <a:p>
            <a:pPr>
              <a:lnSpc>
                <a:spcPct val="80000"/>
              </a:lnSpc>
            </a:pPr>
            <a:r>
              <a:rPr lang="es-ES" sz="1700" dirty="0"/>
              <a:t>Se le realiza una CPRE y se detecta y resuelve un cólico biliar asociado a coledocolitiasis y colangitis. Se le dio el alta.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374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65EE18-69BB-4C26-8CFA-7D6CC04E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43" y="677092"/>
            <a:ext cx="8915400" cy="550381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Cuando ingresa esta vez se le realiza una </a:t>
            </a:r>
            <a:r>
              <a:rPr lang="es-ES" dirty="0" err="1"/>
              <a:t>colangioRMN</a:t>
            </a:r>
            <a:r>
              <a:rPr lang="es-ES" dirty="0"/>
              <a:t> y otra CPRE: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EF04DF-FB79-41E2-9C7E-B129796C1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1354184"/>
            <a:ext cx="9683931" cy="55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6819EC8-9D51-4A83-A83B-471724C1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201EA73-EBC9-405A-AF8A-4769FC9FCB38}"/>
              </a:ext>
            </a:extLst>
          </p:cNvPr>
          <p:cNvSpPr/>
          <p:nvPr/>
        </p:nvSpPr>
        <p:spPr>
          <a:xfrm>
            <a:off x="4855029" y="2203269"/>
            <a:ext cx="1506582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8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CEE79-09CC-45CC-953D-3BA81869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846" y="731520"/>
            <a:ext cx="8915400" cy="190717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Podemos ver una dilatación de vía biliar </a:t>
            </a:r>
            <a:r>
              <a:rPr lang="es-ES" dirty="0" err="1"/>
              <a:t>intra-extrahepática</a:t>
            </a:r>
            <a:r>
              <a:rPr lang="es-ES" dirty="0"/>
              <a:t> con una estenosis en </a:t>
            </a:r>
            <a:r>
              <a:rPr lang="es-ES" dirty="0" err="1"/>
              <a:t>cóledoco</a:t>
            </a:r>
            <a:r>
              <a:rPr lang="es-ES" dirty="0"/>
              <a:t> </a:t>
            </a:r>
            <a:r>
              <a:rPr lang="es-ES" dirty="0" err="1"/>
              <a:t>suprapancreático</a:t>
            </a:r>
            <a:r>
              <a:rPr lang="es-ES" dirty="0"/>
              <a:t>. Con el círculo rojo se marca una litiasis </a:t>
            </a:r>
            <a:r>
              <a:rPr lang="es-ES" dirty="0" err="1"/>
              <a:t>supraestenosis</a:t>
            </a:r>
            <a:r>
              <a:rPr lang="es-ES" dirty="0"/>
              <a:t> no extraída.</a:t>
            </a:r>
          </a:p>
          <a:p>
            <a:pPr marL="0" indent="0">
              <a:buNone/>
            </a:pPr>
            <a:r>
              <a:rPr lang="es-ES" dirty="0"/>
              <a:t>Como no se puede extraer la litiasis debido a la estenosis, se procede a la colocación de una prótesis biliar que quede por encima de la estenosis: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423B71D9-A1D1-45CB-9BAB-F5B9B10F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443348"/>
            <a:ext cx="7477760" cy="41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93808-BC4B-4DBA-8EE4-1E9C0047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4C13EB-CB38-4FC9-B8BB-BF8912C4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049" cy="6858000"/>
          </a:xfr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56F6250-7994-42F0-992F-97FC9F3C9568}"/>
              </a:ext>
            </a:extLst>
          </p:cNvPr>
          <p:cNvSpPr/>
          <p:nvPr/>
        </p:nvSpPr>
        <p:spPr>
          <a:xfrm rot="20249014">
            <a:off x="5786821" y="2209696"/>
            <a:ext cx="618358" cy="3106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9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BE4A7-7982-49DE-BCF6-65EF23D3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08" y="754739"/>
            <a:ext cx="8911687" cy="1280890"/>
          </a:xfrm>
        </p:spPr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67774-BE5B-40F5-9835-EEFFA357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927" y="215101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COLEDOCOLITIASIS CON ESTENOSIS DEL COLÉDOCO</a:t>
            </a:r>
          </a:p>
        </p:txBody>
      </p:sp>
    </p:spTree>
    <p:extLst>
      <p:ext uri="{BB962C8B-B14F-4D97-AF65-F5344CB8AC3E}">
        <p14:creationId xmlns:p14="http://schemas.microsoft.com/office/powerpoint/2010/main" val="298651704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259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Presentación de PowerPoint</vt:lpstr>
      <vt:lpstr>PRESENTACIÓN DEL CASO</vt:lpstr>
      <vt:lpstr>Presentación de PowerPoint</vt:lpstr>
      <vt:lpstr>Presentación de PowerPoint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Maria-T Sanz</dc:creator>
  <cp:lastModifiedBy>Maria-T Sanz</cp:lastModifiedBy>
  <cp:revision>15</cp:revision>
  <dcterms:created xsi:type="dcterms:W3CDTF">2019-04-10T13:24:41Z</dcterms:created>
  <dcterms:modified xsi:type="dcterms:W3CDTF">2019-04-12T10:10:40Z</dcterms:modified>
</cp:coreProperties>
</file>