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3" r:id="rId3"/>
    <p:sldId id="260" r:id="rId4"/>
    <p:sldId id="258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56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20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123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4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36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66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55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06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76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48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32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33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2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41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94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95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64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8E72-DFFB-491A-8D70-C070A6515450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BB88A9-9623-44C1-93A7-E698E3A654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90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216D1AB-97E1-4BD7-8243-29D0BF07CC33}"/>
              </a:ext>
            </a:extLst>
          </p:cNvPr>
          <p:cNvSpPr txBox="1"/>
          <p:nvPr/>
        </p:nvSpPr>
        <p:spPr>
          <a:xfrm>
            <a:off x="2351314" y="1759131"/>
            <a:ext cx="7489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CASO CLÍNICO DE CARDIOLOGÍA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081BD3-B2B8-4923-9508-E34AED001C11}"/>
              </a:ext>
            </a:extLst>
          </p:cNvPr>
          <p:cNvSpPr txBox="1"/>
          <p:nvPr/>
        </p:nvSpPr>
        <p:spPr>
          <a:xfrm>
            <a:off x="5965371" y="4885509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Hospital General Universitario de Elda</a:t>
            </a:r>
          </a:p>
          <a:p>
            <a:pPr algn="r"/>
            <a:r>
              <a:rPr lang="es-ES" sz="2400" dirty="0"/>
              <a:t>Talleres Integrados III</a:t>
            </a:r>
          </a:p>
          <a:p>
            <a:pPr algn="r"/>
            <a:r>
              <a:rPr lang="es-ES" sz="2400" dirty="0"/>
              <a:t>María Teresa Sanz Martínez</a:t>
            </a:r>
          </a:p>
          <a:p>
            <a:pPr algn="r"/>
            <a:r>
              <a:rPr lang="es-ES" sz="2400" dirty="0"/>
              <a:t>Aprobado por la Dra. Esther González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15D57B-26A6-4A65-91E1-9A40C6E09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80" y="0"/>
            <a:ext cx="3521220" cy="14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6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14B7-068A-47CE-B3DF-360CE279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054686" cy="847639"/>
          </a:xfrm>
        </p:spPr>
        <p:txBody>
          <a:bodyPr/>
          <a:lstStyle/>
          <a:p>
            <a:r>
              <a:rPr lang="es-ES" b="1" dirty="0"/>
              <a:t>PRESENTACIÓN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8DAEF7-B64B-442D-947B-4F1B4655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6" y="1471749"/>
            <a:ext cx="8915400" cy="3777622"/>
          </a:xfrm>
        </p:spPr>
        <p:txBody>
          <a:bodyPr/>
          <a:lstStyle/>
          <a:p>
            <a:r>
              <a:rPr lang="es-ES" dirty="0"/>
              <a:t>Hombre de 72 años que acude de manera ambulatoria para la realización de una ecocardiografía.</a:t>
            </a:r>
          </a:p>
          <a:p>
            <a:r>
              <a:rPr lang="es-ES" dirty="0"/>
              <a:t>En seguimiento por Cardiología por Insuficiencia Mitral ligera, ser portador de marcapasos y discinesia del septo IV.</a:t>
            </a:r>
          </a:p>
          <a:p>
            <a:r>
              <a:rPr lang="es-ES" dirty="0"/>
              <a:t>Refiere astenia.</a:t>
            </a:r>
          </a:p>
        </p:txBody>
      </p:sp>
    </p:spTree>
    <p:extLst>
      <p:ext uri="{BB962C8B-B14F-4D97-AF65-F5344CB8AC3E}">
        <p14:creationId xmlns:p14="http://schemas.microsoft.com/office/powerpoint/2010/main" val="24711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DCC39-42AA-4687-BFC4-FD0B81C87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6" y="1540188"/>
            <a:ext cx="8915400" cy="5317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BD8C69A-E186-41E2-BA97-9FD2099A2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12192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4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42A9B4E-D80C-4AED-A88F-C2CBD01CD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646DF31-D5CD-4BB1-A4AE-D879E4BDDF48}"/>
              </a:ext>
            </a:extLst>
          </p:cNvPr>
          <p:cNvCxnSpPr/>
          <p:nvPr/>
        </p:nvCxnSpPr>
        <p:spPr>
          <a:xfrm flipV="1">
            <a:off x="3422469" y="5094514"/>
            <a:ext cx="923108" cy="5312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BC92F14-224A-408B-A7F8-745C80AC71FB}"/>
              </a:ext>
            </a:extLst>
          </p:cNvPr>
          <p:cNvCxnSpPr>
            <a:cxnSpLocks/>
          </p:cNvCxnSpPr>
          <p:nvPr/>
        </p:nvCxnSpPr>
        <p:spPr>
          <a:xfrm>
            <a:off x="5421086" y="1088572"/>
            <a:ext cx="674914" cy="9187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49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192AB-4AF8-4879-9404-014DC2CD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DD44B5-D426-4EB5-82C2-CE704DC35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DERRAME PERICÁRDICO MODERADO </a:t>
            </a:r>
            <a:r>
              <a:rPr lang="es-ES" sz="2400" dirty="0"/>
              <a:t>de predominio lateral y posterior</a:t>
            </a:r>
          </a:p>
        </p:txBody>
      </p:sp>
    </p:spTree>
    <p:extLst>
      <p:ext uri="{BB962C8B-B14F-4D97-AF65-F5344CB8AC3E}">
        <p14:creationId xmlns:p14="http://schemas.microsoft.com/office/powerpoint/2010/main" val="24291643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73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Espiral</vt:lpstr>
      <vt:lpstr>Presentación de PowerPoint</vt:lpstr>
      <vt:lpstr>PRESENTACIÓN DEL CASO</vt:lpstr>
      <vt:lpstr>Presentación de PowerPoint</vt:lpstr>
      <vt:lpstr>Presentación de PowerPoint</vt:lpstr>
      <vt:lpstr>DIAGNÓSTICO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Maria-T Sanz</dc:creator>
  <cp:lastModifiedBy>Maria-T Sanz</cp:lastModifiedBy>
  <cp:revision>16</cp:revision>
  <dcterms:created xsi:type="dcterms:W3CDTF">2019-04-10T13:24:41Z</dcterms:created>
  <dcterms:modified xsi:type="dcterms:W3CDTF">2019-04-23T18:20:43Z</dcterms:modified>
</cp:coreProperties>
</file>