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869AF26-54AB-4276-A47C-B13E25474592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B5A85B5-5F6E-4572-843F-1F367B7978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AF26-54AB-4276-A47C-B13E25474592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5B5-5F6E-4572-843F-1F367B7978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AF26-54AB-4276-A47C-B13E25474592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5B5-5F6E-4572-843F-1F367B7978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AF26-54AB-4276-A47C-B13E25474592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5B5-5F6E-4572-843F-1F367B7978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AF26-54AB-4276-A47C-B13E25474592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5B5-5F6E-4572-843F-1F367B7978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AF26-54AB-4276-A47C-B13E25474592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5B5-5F6E-4572-843F-1F367B7978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69AF26-54AB-4276-A47C-B13E25474592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B5A85B5-5F6E-4572-843F-1F367B79782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869AF26-54AB-4276-A47C-B13E25474592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B5A85B5-5F6E-4572-843F-1F367B7978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AF26-54AB-4276-A47C-B13E25474592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5B5-5F6E-4572-843F-1F367B7978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AF26-54AB-4276-A47C-B13E25474592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5B5-5F6E-4572-843F-1F367B7978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AF26-54AB-4276-A47C-B13E25474592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5B5-5F6E-4572-843F-1F367B7978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869AF26-54AB-4276-A47C-B13E25474592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B5A85B5-5F6E-4572-843F-1F367B7978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aptura-de-pantalla-2016-06-20-a-las-10.57.53-1.png"/>
          <p:cNvPicPr>
            <a:picLocks noChangeAspect="1"/>
          </p:cNvPicPr>
          <p:nvPr/>
        </p:nvPicPr>
        <p:blipFill>
          <a:blip r:embed="rId2" cstate="print">
            <a:lum bright="40000" contrast="-40000"/>
          </a:blip>
          <a:srcRect r="2688"/>
          <a:stretch>
            <a:fillRect/>
          </a:stretch>
        </p:blipFill>
        <p:spPr>
          <a:xfrm>
            <a:off x="-1" y="-1"/>
            <a:ext cx="9144001" cy="370104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458200" cy="1470025"/>
          </a:xfrm>
        </p:spPr>
        <p:txBody>
          <a:bodyPr/>
          <a:lstStyle/>
          <a:p>
            <a:r>
              <a:rPr lang="es-ES" b="1" dirty="0" smtClean="0">
                <a:solidFill>
                  <a:schemeClr val="accent2">
                    <a:lumMod val="50000"/>
                  </a:schemeClr>
                </a:solidFill>
              </a:rPr>
              <a:t>Talleres Integrados III</a:t>
            </a:r>
            <a:endParaRPr lang="es-E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6059016" cy="2121350"/>
          </a:xfrm>
        </p:spPr>
        <p:txBody>
          <a:bodyPr>
            <a:normAutofit/>
          </a:bodyPr>
          <a:lstStyle/>
          <a:p>
            <a:r>
              <a:rPr lang="es-ES" dirty="0" smtClean="0"/>
              <a:t>Caso Clínico Infecciosas</a:t>
            </a:r>
          </a:p>
          <a:p>
            <a:r>
              <a:rPr lang="es-ES" dirty="0" smtClean="0"/>
              <a:t>Elena </a:t>
            </a:r>
            <a:r>
              <a:rPr lang="es-ES" dirty="0" err="1" smtClean="0"/>
              <a:t>Sellés</a:t>
            </a:r>
            <a:r>
              <a:rPr lang="es-ES" dirty="0" smtClean="0"/>
              <a:t> Pérez</a:t>
            </a:r>
          </a:p>
          <a:p>
            <a:r>
              <a:rPr lang="es-ES" dirty="0" smtClean="0"/>
              <a:t>Hospital General Universitario de </a:t>
            </a:r>
            <a:r>
              <a:rPr lang="es-ES" dirty="0" smtClean="0"/>
              <a:t>Elche</a:t>
            </a:r>
          </a:p>
          <a:p>
            <a:endParaRPr lang="es-ES" dirty="0" smtClean="0"/>
          </a:p>
          <a:p>
            <a:r>
              <a:rPr lang="es-ES" i="1" dirty="0" smtClean="0"/>
              <a:t>Aprobado por la Dra. </a:t>
            </a:r>
            <a:r>
              <a:rPr lang="es-ES" i="1" dirty="0" err="1" smtClean="0"/>
              <a:t>Masiá</a:t>
            </a:r>
            <a:endParaRPr lang="es-ES" i="1" dirty="0"/>
          </a:p>
        </p:txBody>
      </p:sp>
      <p:pic>
        <p:nvPicPr>
          <p:cNvPr id="35842" name="Picture 2" descr="Resultado de imagen de um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5589240"/>
            <a:ext cx="1115616" cy="1040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r>
              <a:rPr lang="es-ES" b="1" dirty="0" smtClean="0"/>
              <a:t>Motivo de consulta: 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s-ES" dirty="0" smtClean="0">
                <a:solidFill>
                  <a:schemeClr val="tx1"/>
                </a:solidFill>
              </a:rPr>
              <a:t>Varón de 37 años que acude a Urgencias de Oftalmología por </a:t>
            </a:r>
            <a:r>
              <a:rPr lang="es-ES" dirty="0" err="1" smtClean="0">
                <a:solidFill>
                  <a:schemeClr val="tx1"/>
                </a:solidFill>
              </a:rPr>
              <a:t>miodesopsias</a:t>
            </a:r>
            <a:r>
              <a:rPr lang="es-ES" dirty="0" smtClean="0">
                <a:solidFill>
                  <a:schemeClr val="tx1"/>
                </a:solidFill>
              </a:rPr>
              <a:t> en ojo izquierdo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s-ES" b="1" dirty="0" smtClean="0"/>
              <a:t>Antecedentes: 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s-ES" dirty="0" smtClean="0">
                <a:solidFill>
                  <a:schemeClr val="tx1"/>
                </a:solidFill>
              </a:rPr>
              <a:t>No RAM conocidas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s-ES" dirty="0" smtClean="0">
                <a:solidFill>
                  <a:schemeClr val="tx1"/>
                </a:solidFill>
              </a:rPr>
              <a:t>HSH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s-ES" dirty="0" smtClean="0">
                <a:solidFill>
                  <a:schemeClr val="tx1"/>
                </a:solidFill>
              </a:rPr>
              <a:t>No antecedentes médicos ni quirúrgicos de interés.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s-ES" b="1" dirty="0" smtClean="0"/>
              <a:t>Exploración oftalmológica</a:t>
            </a:r>
            <a:r>
              <a:rPr lang="es-ES" dirty="0" smtClean="0"/>
              <a:t>: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s-ES" dirty="0">
                <a:solidFill>
                  <a:schemeClr val="tx1"/>
                </a:solidFill>
              </a:rPr>
              <a:t>AV:  0.9/0.6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s-ES" dirty="0">
                <a:solidFill>
                  <a:schemeClr val="tx1"/>
                </a:solidFill>
              </a:rPr>
              <a:t>Polo anterior sin </a:t>
            </a:r>
            <a:r>
              <a:rPr lang="es-ES" dirty="0" smtClean="0">
                <a:solidFill>
                  <a:schemeClr val="tx1"/>
                </a:solidFill>
              </a:rPr>
              <a:t>alteraciones</a:t>
            </a:r>
            <a:endParaRPr lang="es-ES" dirty="0" smtClean="0"/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s-ES" dirty="0"/>
              <a:t>Se solicita </a:t>
            </a:r>
            <a:r>
              <a:rPr lang="es-ES" b="1" dirty="0"/>
              <a:t>perfil autoinmune </a:t>
            </a:r>
            <a:r>
              <a:rPr lang="es-ES" dirty="0"/>
              <a:t>y </a:t>
            </a:r>
            <a:r>
              <a:rPr lang="es-ES" b="1" dirty="0"/>
              <a:t>serología</a:t>
            </a:r>
            <a:r>
              <a:rPr lang="es-ES" dirty="0"/>
              <a:t> para diversos </a:t>
            </a:r>
            <a:r>
              <a:rPr lang="es-ES" dirty="0" smtClean="0"/>
              <a:t>microorganismos.</a:t>
            </a:r>
            <a:endParaRPr lang="es-ES" dirty="0"/>
          </a:p>
          <a:p>
            <a:pPr>
              <a:buClr>
                <a:schemeClr val="accent2">
                  <a:lumMod val="75000"/>
                </a:schemeClr>
              </a:buClr>
            </a:pPr>
            <a:endParaRPr lang="es-ES" dirty="0" smtClean="0"/>
          </a:p>
          <a:p>
            <a:pPr marL="411480" lvl="1" indent="0">
              <a:buClr>
                <a:schemeClr val="accent2">
                  <a:lumMod val="75000"/>
                </a:schemeClr>
              </a:buClr>
              <a:buNone/>
            </a:pPr>
            <a:endParaRPr lang="es-E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5760720" y="1052736"/>
            <a:ext cx="3383280" cy="877824"/>
          </a:xfrm>
        </p:spPr>
        <p:txBody>
          <a:bodyPr/>
          <a:lstStyle/>
          <a:p>
            <a:r>
              <a:rPr lang="es-ES" dirty="0" smtClean="0"/>
              <a:t>Fondo de ojo izquierdo</a:t>
            </a:r>
            <a:endParaRPr lang="es-ES" dirty="0"/>
          </a:p>
        </p:txBody>
      </p:sp>
      <p:pic>
        <p:nvPicPr>
          <p:cNvPr id="7" name="6 Marcador de contenido" descr="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t="14569" r="3207" b="10365"/>
          <a:stretch>
            <a:fillRect/>
          </a:stretch>
        </p:blipFill>
        <p:spPr>
          <a:xfrm>
            <a:off x="0" y="764704"/>
            <a:ext cx="5436096" cy="594867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60720" y="1052736"/>
            <a:ext cx="3383280" cy="877824"/>
          </a:xfrm>
        </p:spPr>
        <p:txBody>
          <a:bodyPr/>
          <a:lstStyle/>
          <a:p>
            <a:r>
              <a:rPr lang="es-ES" dirty="0" smtClean="0"/>
              <a:t>Fondo de ojo izquierdo</a:t>
            </a:r>
            <a:endParaRPr lang="es-ES" dirty="0"/>
          </a:p>
        </p:txBody>
      </p:sp>
      <p:pic>
        <p:nvPicPr>
          <p:cNvPr id="5" name="4 Marcador de contenido" descr="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t="13338" r="3207" b="14056"/>
          <a:stretch>
            <a:fillRect/>
          </a:stretch>
        </p:blipFill>
        <p:spPr>
          <a:xfrm>
            <a:off x="89983" y="764704"/>
            <a:ext cx="5418121" cy="5734614"/>
          </a:xfrm>
        </p:spPr>
      </p:pic>
      <p:sp>
        <p:nvSpPr>
          <p:cNvPr id="6" name="5 Elipse"/>
          <p:cNvSpPr/>
          <p:nvPr/>
        </p:nvSpPr>
        <p:spPr>
          <a:xfrm>
            <a:off x="2051720" y="3068960"/>
            <a:ext cx="3312368" cy="864096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052736"/>
            <a:ext cx="7772400" cy="2290539"/>
          </a:xfrm>
        </p:spPr>
        <p:txBody>
          <a:bodyPr/>
          <a:lstStyle/>
          <a:p>
            <a:r>
              <a:rPr lang="es-ES" sz="3600" dirty="0" smtClean="0">
                <a:ln w="12700">
                  <a:noFill/>
                </a:ln>
                <a:solidFill>
                  <a:schemeClr val="tx1"/>
                </a:solidFill>
              </a:rPr>
              <a:t>Diagnóstico:</a:t>
            </a:r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Uveítis por Sífilis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43608" y="3367088"/>
            <a:ext cx="8100392" cy="3230264"/>
          </a:xfrm>
        </p:spPr>
        <p:txBody>
          <a:bodyPr>
            <a:normAutofit/>
          </a:bodyPr>
          <a:lstStyle/>
          <a:p>
            <a:r>
              <a:rPr lang="es-ES" b="1" dirty="0" smtClean="0"/>
              <a:t>Resultados perfil autoinmune: </a:t>
            </a:r>
            <a:r>
              <a:rPr lang="es-ES" dirty="0" smtClean="0"/>
              <a:t>negativos</a:t>
            </a:r>
            <a:endParaRPr lang="es-ES" b="1" dirty="0" smtClean="0"/>
          </a:p>
          <a:p>
            <a:r>
              <a:rPr lang="es-ES" b="1" dirty="0" smtClean="0"/>
              <a:t>Resultados serología:</a:t>
            </a:r>
            <a:r>
              <a:rPr lang="es-ES" dirty="0" smtClean="0"/>
              <a:t> </a:t>
            </a:r>
            <a:r>
              <a:rPr lang="es-ES" dirty="0" smtClean="0"/>
              <a:t>Anticuerpos totales T. </a:t>
            </a:r>
            <a:r>
              <a:rPr lang="es-ES" dirty="0" err="1" smtClean="0"/>
              <a:t>pallidum</a:t>
            </a:r>
            <a:r>
              <a:rPr lang="es-ES" dirty="0" smtClean="0"/>
              <a:t> positivos</a:t>
            </a:r>
            <a:r>
              <a:rPr lang="es-ES" dirty="0"/>
              <a:t>	</a:t>
            </a:r>
            <a:r>
              <a:rPr lang="es-ES" dirty="0" smtClean="0"/>
              <a:t>		     </a:t>
            </a:r>
            <a:r>
              <a:rPr lang="es-ES" dirty="0" err="1" smtClean="0"/>
              <a:t>IgM</a:t>
            </a:r>
            <a:r>
              <a:rPr lang="es-ES" dirty="0" smtClean="0"/>
              <a:t> T. </a:t>
            </a:r>
            <a:r>
              <a:rPr lang="es-ES" dirty="0" err="1" smtClean="0"/>
              <a:t>pallidum</a:t>
            </a:r>
            <a:r>
              <a:rPr lang="es-ES" dirty="0" smtClean="0"/>
              <a:t>: positivos</a:t>
            </a:r>
          </a:p>
          <a:p>
            <a:r>
              <a:rPr lang="es-ES" dirty="0"/>
              <a:t>	</a:t>
            </a:r>
            <a:r>
              <a:rPr lang="es-ES" dirty="0" smtClean="0"/>
              <a:t>		     RPR Sífilis: </a:t>
            </a:r>
            <a:r>
              <a:rPr lang="es-ES" dirty="0" smtClean="0"/>
              <a:t>1/16</a:t>
            </a:r>
          </a:p>
          <a:p>
            <a:r>
              <a:rPr lang="es-ES" b="1" dirty="0" smtClean="0"/>
              <a:t>Fondo de ojo: </a:t>
            </a:r>
            <a:r>
              <a:rPr lang="es-ES" dirty="0" smtClean="0"/>
              <a:t>Turbidez del vítreo. Infiltrado de apariencia infecciosa en campo temporal inferior. “Copos de nie</a:t>
            </a:r>
            <a:r>
              <a:rPr lang="es-ES" dirty="0" smtClean="0"/>
              <a:t>ve” en campo inferior  (señalados en blanco).</a:t>
            </a:r>
            <a:r>
              <a:rPr lang="es-ES" dirty="0" smtClean="0"/>
              <a:t> </a:t>
            </a:r>
            <a:endParaRPr lang="es-ES" b="1" dirty="0" smtClean="0"/>
          </a:p>
          <a:p>
            <a:r>
              <a:rPr lang="es-ES" b="1" dirty="0" smtClean="0"/>
              <a:t>Tratamiento:</a:t>
            </a:r>
            <a:r>
              <a:rPr lang="es-ES" dirty="0" smtClean="0"/>
              <a:t> Penicilina y Corticoides tópicos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47</TotalTime>
  <Words>97</Words>
  <Application>Microsoft Office PowerPoint</Application>
  <PresentationFormat>Presentación en pantalla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Urbano</vt:lpstr>
      <vt:lpstr>Talleres Integrados III</vt:lpstr>
      <vt:lpstr>Diapositiva 2</vt:lpstr>
      <vt:lpstr>Fondo de ojo izquierdo</vt:lpstr>
      <vt:lpstr>Fondo de ojo izquierdo</vt:lpstr>
      <vt:lpstr>Diagnóstico: Uveítis por Sífilis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Integrados III</dc:title>
  <dc:creator>Elena Sellés Pérez</dc:creator>
  <cp:lastModifiedBy>Elena Sellés Pérez</cp:lastModifiedBy>
  <cp:revision>6</cp:revision>
  <dcterms:created xsi:type="dcterms:W3CDTF">2019-04-25T14:53:21Z</dcterms:created>
  <dcterms:modified xsi:type="dcterms:W3CDTF">2019-05-16T11:34:11Z</dcterms:modified>
</cp:coreProperties>
</file>