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99"/>
    <p:restoredTop sz="94631"/>
  </p:normalViewPr>
  <p:slideViewPr>
    <p:cSldViewPr snapToGrid="0" snapToObjects="1">
      <p:cViewPr varScale="1">
        <p:scale>
          <a:sx n="73" d="100"/>
          <a:sy n="73" d="100"/>
        </p:scale>
        <p:origin x="21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E2A3A0B-87D9-E745-B65E-A076D4CE233B}" type="datetimeFigureOut">
              <a:rPr lang="es-ES_tradnl" smtClean="0"/>
              <a:t>1/4/19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72B365-9707-D442-85C8-5D3E0066F44C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258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2628"/>
          </a:xfrm>
        </p:spPr>
        <p:txBody>
          <a:bodyPr/>
          <a:lstStyle/>
          <a:p>
            <a:r>
              <a:rPr lang="es-ES_tradnl" dirty="0" smtClean="0"/>
              <a:t>DIAGNÓSTICO POR IMAGEN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CARLOTA NAVARRO JOVEN</a:t>
            </a:r>
          </a:p>
          <a:p>
            <a:endParaRPr lang="es-ES_tradnl" dirty="0" smtClean="0"/>
          </a:p>
          <a:p>
            <a:r>
              <a:rPr lang="es-ES_tradnl" sz="1800" dirty="0" smtClean="0"/>
              <a:t>Imagen autorizada por el Dr. </a:t>
            </a:r>
            <a:r>
              <a:rPr lang="es-ES_tradnl" sz="1800" dirty="0" err="1" smtClean="0"/>
              <a:t>Jover</a:t>
            </a:r>
            <a:r>
              <a:rPr lang="es-ES_tradnl" sz="1800" dirty="0" smtClean="0"/>
              <a:t> </a:t>
            </a:r>
          </a:p>
          <a:p>
            <a:r>
              <a:rPr lang="es-ES_tradnl" sz="1800" dirty="0" smtClean="0"/>
              <a:t>Departamento de Enfermedades Infecciosas </a:t>
            </a:r>
            <a:r>
              <a:rPr lang="mr-IN" sz="1800" dirty="0" smtClean="0"/>
              <a:t>–</a:t>
            </a:r>
            <a:r>
              <a:rPr lang="es-ES_tradnl" sz="1800" dirty="0" smtClean="0"/>
              <a:t> Hospital Universitario de San Joan </a:t>
            </a:r>
            <a:r>
              <a:rPr lang="es-ES_tradnl" sz="1800" dirty="0" err="1" smtClean="0"/>
              <a:t>d’Alacant</a:t>
            </a:r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183338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66234" y="198779"/>
            <a:ext cx="6594812" cy="6321287"/>
          </a:xfrm>
        </p:spPr>
        <p:txBody>
          <a:bodyPr/>
          <a:lstStyle/>
          <a:p>
            <a:endParaRPr lang="es-ES_tradnl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357" y="646039"/>
            <a:ext cx="5406566" cy="542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41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792414"/>
            <a:ext cx="7729728" cy="1188720"/>
          </a:xfrm>
        </p:spPr>
        <p:txBody>
          <a:bodyPr/>
          <a:lstStyle/>
          <a:p>
            <a:r>
              <a:rPr lang="es-ES_tradnl" dirty="0" smtClean="0"/>
              <a:t> PRESENTACIÓN CASO CLÍNICO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964" y="2537726"/>
            <a:ext cx="9846365" cy="35866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_tradnl" dirty="0" smtClean="0"/>
              <a:t>Mujer de </a:t>
            </a:r>
            <a:r>
              <a:rPr lang="es-ES_tradnl" dirty="0" smtClean="0"/>
              <a:t>49 años </a:t>
            </a:r>
            <a:r>
              <a:rPr lang="es-ES_tradnl" dirty="0" smtClean="0"/>
              <a:t>que acude a Urgencias por cuadro febril de </a:t>
            </a:r>
            <a:r>
              <a:rPr lang="es-ES_tradnl" dirty="0" smtClean="0"/>
              <a:t>14 días </a:t>
            </a:r>
            <a:r>
              <a:rPr lang="es-ES_tradnl" dirty="0" smtClean="0"/>
              <a:t>de </a:t>
            </a:r>
            <a:r>
              <a:rPr lang="es-ES_tradnl" dirty="0" smtClean="0"/>
              <a:t>evolución, acompañado de disnea. </a:t>
            </a:r>
            <a:endParaRPr lang="es-ES_tradnl" dirty="0" smtClean="0"/>
          </a:p>
          <a:p>
            <a:pPr>
              <a:lnSpc>
                <a:spcPct val="150000"/>
              </a:lnSpc>
            </a:pPr>
            <a:r>
              <a:rPr lang="es-ES_tradnl" dirty="0" smtClean="0"/>
              <a:t>Diagnosticada de infección por VIH. </a:t>
            </a:r>
            <a:r>
              <a:rPr lang="es-ES_tradnl" dirty="0" smtClean="0"/>
              <a:t> Abandona </a:t>
            </a:r>
            <a:r>
              <a:rPr lang="es-ES_tradnl" dirty="0" smtClean="0"/>
              <a:t>el tratamiento antirretroviral en 2015</a:t>
            </a:r>
          </a:p>
          <a:p>
            <a:pPr>
              <a:lnSpc>
                <a:spcPct val="150000"/>
              </a:lnSpc>
            </a:pPr>
            <a:r>
              <a:rPr lang="es-ES_tradnl" dirty="0" smtClean="0"/>
              <a:t>Datos relevantes en la analítica: </a:t>
            </a:r>
          </a:p>
          <a:p>
            <a:pPr lvl="1">
              <a:lnSpc>
                <a:spcPct val="150000"/>
              </a:lnSpc>
            </a:pPr>
            <a:r>
              <a:rPr lang="es-ES_tradnl" dirty="0" smtClean="0"/>
              <a:t>Linfocitos CD4+ : </a:t>
            </a:r>
            <a:r>
              <a:rPr lang="es-ES_tradnl" dirty="0" smtClean="0"/>
              <a:t>21</a:t>
            </a:r>
            <a:r>
              <a:rPr lang="es-ES_tradnl" dirty="0" smtClean="0"/>
              <a:t>/mm</a:t>
            </a:r>
            <a:r>
              <a:rPr lang="es-ES_tradnl" baseline="30000" dirty="0" smtClean="0"/>
              <a:t>3</a:t>
            </a:r>
            <a:endParaRPr lang="es-ES_tradnl" baseline="30000" dirty="0" smtClean="0"/>
          </a:p>
          <a:p>
            <a:pPr lvl="1">
              <a:lnSpc>
                <a:spcPct val="150000"/>
              </a:lnSpc>
            </a:pPr>
            <a:r>
              <a:rPr lang="es-ES_tradnl" dirty="0" smtClean="0"/>
              <a:t>CV : </a:t>
            </a:r>
            <a:r>
              <a:rPr lang="es-ES_tradnl" dirty="0" smtClean="0"/>
              <a:t>549.000 copias/mm</a:t>
            </a:r>
            <a:r>
              <a:rPr lang="es-ES_tradnl" baseline="30000" dirty="0" smtClean="0"/>
              <a:t>3</a:t>
            </a:r>
            <a:endParaRPr lang="es-ES_tradnl" baseline="30000" dirty="0" smtClean="0"/>
          </a:p>
          <a:p>
            <a:pPr>
              <a:lnSpc>
                <a:spcPct val="150000"/>
              </a:lnSpc>
            </a:pPr>
            <a:r>
              <a:rPr lang="es-ES_tradnl" dirty="0" smtClean="0"/>
              <a:t>¿Principal sospecha en un paciente de estas características?</a:t>
            </a:r>
          </a:p>
        </p:txBody>
      </p:sp>
    </p:spTree>
    <p:extLst>
      <p:ext uri="{BB962C8B-B14F-4D97-AF65-F5344CB8AC3E}">
        <p14:creationId xmlns:p14="http://schemas.microsoft.com/office/powerpoint/2010/main" val="119745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790" y="1497496"/>
            <a:ext cx="11065567" cy="4679467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dirty="0" smtClean="0"/>
              <a:t>         DIAGNÓSTICO DE SOSPECHA:</a:t>
            </a:r>
          </a:p>
          <a:p>
            <a:pPr marL="0" indent="0" algn="ctr">
              <a:buNone/>
            </a:pPr>
            <a:endParaRPr lang="es-ES_tradnl" dirty="0" smtClean="0"/>
          </a:p>
          <a:p>
            <a:pPr marL="0" indent="0" algn="ctr">
              <a:buNone/>
            </a:pPr>
            <a:endParaRPr lang="es-ES_tradnl" dirty="0" smtClean="0"/>
          </a:p>
          <a:p>
            <a:pPr marL="914400" lvl="2" indent="0" algn="ctr">
              <a:buNone/>
            </a:pPr>
            <a:r>
              <a:rPr lang="es-ES_tradnl" sz="3600" dirty="0" smtClean="0"/>
              <a:t>NEUMONÍA POR P. JIROVECII</a:t>
            </a:r>
          </a:p>
          <a:p>
            <a:pPr marL="914400" lvl="2" indent="0" algn="ctr">
              <a:buNone/>
            </a:pPr>
            <a:endParaRPr lang="es-ES_tradnl" dirty="0"/>
          </a:p>
          <a:p>
            <a:pPr marL="914400" lvl="2" indent="0" algn="ctr">
              <a:buNone/>
            </a:pPr>
            <a:endParaRPr lang="es-ES_tradnl" dirty="0" smtClean="0"/>
          </a:p>
          <a:p>
            <a:pPr marL="914400" lvl="2" indent="0" algn="ctr">
              <a:buNone/>
            </a:pPr>
            <a:endParaRPr lang="es-ES_tradnl" dirty="0" smtClean="0"/>
          </a:p>
          <a:p>
            <a:pPr marL="914400" lvl="2" indent="0" algn="ctr">
              <a:buNone/>
            </a:pPr>
            <a:r>
              <a:rPr lang="es-ES_tradnl" dirty="0" smtClean="0"/>
              <a:t>  (Posteriormente se confirma este diagnostico mediante un análisis del BAL)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6357814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15</TotalTime>
  <Words>109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Mangal</vt:lpstr>
      <vt:lpstr>Parcel</vt:lpstr>
      <vt:lpstr>DIAGNÓSTICO POR IMAGEN</vt:lpstr>
      <vt:lpstr>PowerPoint Presentation</vt:lpstr>
      <vt:lpstr> PRESENTACIÓN CASO CLÍNICO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</dc:title>
  <dc:creator>Sara Navarro Joven</dc:creator>
  <cp:lastModifiedBy>Sara Navarro Joven</cp:lastModifiedBy>
  <cp:revision>5</cp:revision>
  <dcterms:created xsi:type="dcterms:W3CDTF">2019-03-11T10:15:04Z</dcterms:created>
  <dcterms:modified xsi:type="dcterms:W3CDTF">2019-04-01T18:10:31Z</dcterms:modified>
</cp:coreProperties>
</file>