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92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3"/>
    <p:restoredTop sz="94631"/>
  </p:normalViewPr>
  <p:slideViewPr>
    <p:cSldViewPr snapToGrid="0" snapToObjects="1">
      <p:cViewPr varScale="1">
        <p:scale>
          <a:sx n="97" d="100"/>
          <a:sy n="97" d="100"/>
        </p:scale>
        <p:origin x="232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3A0B-87D9-E745-B65E-A076D4CE233B}" type="datetimeFigureOut">
              <a:rPr lang="es-ES_tradnl" smtClean="0"/>
              <a:t>8/5/19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2B365-9707-D442-85C8-5D3E0066F44C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3A0B-87D9-E745-B65E-A076D4CE233B}" type="datetimeFigureOut">
              <a:rPr lang="es-ES_tradnl" smtClean="0"/>
              <a:t>8/5/19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2B365-9707-D442-85C8-5D3E0066F44C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3A0B-87D9-E745-B65E-A076D4CE233B}" type="datetimeFigureOut">
              <a:rPr lang="es-ES_tradnl" smtClean="0"/>
              <a:t>8/5/19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2B365-9707-D442-85C8-5D3E0066F44C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3A0B-87D9-E745-B65E-A076D4CE233B}" type="datetimeFigureOut">
              <a:rPr lang="es-ES_tradnl" smtClean="0"/>
              <a:t>8/5/19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2B365-9707-D442-85C8-5D3E0066F44C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3A0B-87D9-E745-B65E-A076D4CE233B}" type="datetimeFigureOut">
              <a:rPr lang="es-ES_tradnl" smtClean="0"/>
              <a:t>8/5/19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2B365-9707-D442-85C8-5D3E0066F44C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3A0B-87D9-E745-B65E-A076D4CE233B}" type="datetimeFigureOut">
              <a:rPr lang="es-ES_tradnl" smtClean="0"/>
              <a:t>8/5/19</a:t>
            </a:fld>
            <a:endParaRPr lang="es-ES_trad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2B365-9707-D442-85C8-5D3E0066F44C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3A0B-87D9-E745-B65E-A076D4CE233B}" type="datetimeFigureOut">
              <a:rPr lang="es-ES_tradnl" smtClean="0"/>
              <a:t>8/5/19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2B365-9707-D442-85C8-5D3E0066F44C}" type="slidenum">
              <a:rPr lang="es-ES_tradnl" smtClean="0"/>
              <a:t>‹Nr.›</a:t>
            </a:fld>
            <a:endParaRPr lang="es-ES_tradn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3A0B-87D9-E745-B65E-A076D4CE233B}" type="datetimeFigureOut">
              <a:rPr lang="es-ES_tradnl" smtClean="0"/>
              <a:t>8/5/19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2B365-9707-D442-85C8-5D3E0066F44C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3A0B-87D9-E745-B65E-A076D4CE233B}" type="datetimeFigureOut">
              <a:rPr lang="es-ES_tradnl" smtClean="0"/>
              <a:t>8/5/19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2B365-9707-D442-85C8-5D3E0066F44C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3A0B-87D9-E745-B65E-A076D4CE233B}" type="datetimeFigureOut">
              <a:rPr lang="es-ES_tradnl" smtClean="0"/>
              <a:t>8/5/19</a:t>
            </a:fld>
            <a:endParaRPr lang="es-ES_trad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2B365-9707-D442-85C8-5D3E0066F44C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7E2A3A0B-87D9-E745-B65E-A076D4CE233B}" type="datetimeFigureOut">
              <a:rPr lang="es-ES_tradnl" smtClean="0"/>
              <a:t>8/5/19</a:t>
            </a:fld>
            <a:endParaRPr lang="es-ES_trad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2B365-9707-D442-85C8-5D3E0066F44C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7E2A3A0B-87D9-E745-B65E-A076D4CE233B}" type="datetimeFigureOut">
              <a:rPr lang="es-ES_tradnl" smtClean="0"/>
              <a:t>8/5/19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F372B365-9707-D442-85C8-5D3E0066F44C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26523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872628"/>
          </a:xfrm>
        </p:spPr>
        <p:txBody>
          <a:bodyPr/>
          <a:lstStyle/>
          <a:p>
            <a:r>
              <a:rPr lang="es-ES_tradnl" dirty="0" smtClean="0"/>
              <a:t>DIAGNÓSTICO POR IMAGEN</a:t>
            </a:r>
            <a:endParaRPr lang="es-ES_trad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51855" y="3689934"/>
            <a:ext cx="8131832" cy="2114517"/>
          </a:xfrm>
        </p:spPr>
        <p:txBody>
          <a:bodyPr>
            <a:normAutofit/>
          </a:bodyPr>
          <a:lstStyle/>
          <a:p>
            <a:r>
              <a:rPr lang="es-ES_tradnl" sz="2600" dirty="0" smtClean="0"/>
              <a:t>CARLOTA NAVARRO JOVEN</a:t>
            </a:r>
          </a:p>
          <a:p>
            <a:endParaRPr lang="es-ES_tradnl" dirty="0" smtClean="0"/>
          </a:p>
          <a:p>
            <a:r>
              <a:rPr lang="es-ES_tradnl" sz="1800" dirty="0" smtClean="0"/>
              <a:t>I</a:t>
            </a:r>
            <a:r>
              <a:rPr lang="es-ES_tradnl" dirty="0" smtClean="0"/>
              <a:t>magen autorizada por el Dr. </a:t>
            </a:r>
            <a:r>
              <a:rPr lang="es-ES_tradnl" dirty="0" err="1" smtClean="0"/>
              <a:t>Jover</a:t>
            </a:r>
            <a:r>
              <a:rPr lang="es-ES_tradnl" dirty="0" smtClean="0"/>
              <a:t> </a:t>
            </a:r>
          </a:p>
          <a:p>
            <a:r>
              <a:rPr lang="es-ES_tradnl" dirty="0" smtClean="0"/>
              <a:t>Departamento de Enfermedades Infecciosas </a:t>
            </a:r>
            <a:r>
              <a:rPr lang="mr-IN" dirty="0" smtClean="0"/>
              <a:t>–</a:t>
            </a:r>
            <a:r>
              <a:rPr lang="es-ES_tradnl" dirty="0" smtClean="0"/>
              <a:t> Hospital Universitario de San Joan </a:t>
            </a:r>
            <a:r>
              <a:rPr lang="es-ES_tradnl" dirty="0" err="1" smtClean="0"/>
              <a:t>d’Alacant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833387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994990" y="633385"/>
            <a:ext cx="6228523" cy="5687899"/>
          </a:xfrm>
        </p:spPr>
        <p:txBody>
          <a:bodyPr/>
          <a:lstStyle/>
          <a:p>
            <a:endParaRPr lang="es-ES_tradnl" dirty="0"/>
          </a:p>
        </p:txBody>
      </p:sp>
      <p:pic>
        <p:nvPicPr>
          <p:cNvPr id="5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2940" y="1087131"/>
            <a:ext cx="5083166" cy="4780408"/>
          </a:xfrm>
        </p:spPr>
      </p:pic>
    </p:spTree>
    <p:extLst>
      <p:ext uri="{BB962C8B-B14F-4D97-AF65-F5344CB8AC3E}">
        <p14:creationId xmlns:p14="http://schemas.microsoft.com/office/powerpoint/2010/main" val="1058416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PRESENTACIÓN CASO CLÍNICO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s-ES_tradnl" dirty="0" smtClean="0"/>
              <a:t>Mujer de </a:t>
            </a:r>
            <a:r>
              <a:rPr lang="es-ES_tradnl" dirty="0" smtClean="0"/>
              <a:t>67 años </a:t>
            </a:r>
            <a:r>
              <a:rPr lang="es-ES_tradnl" dirty="0" smtClean="0"/>
              <a:t>que acude a Urgencias por fiebre de dos días de evolución.</a:t>
            </a:r>
          </a:p>
          <a:p>
            <a:pPr>
              <a:lnSpc>
                <a:spcPct val="150000"/>
              </a:lnSpc>
            </a:pPr>
            <a:r>
              <a:rPr lang="es-ES_tradnl" dirty="0" smtClean="0"/>
              <a:t>Refiere dolor en el la porción anterior del MMII izquierdo. </a:t>
            </a:r>
          </a:p>
          <a:p>
            <a:pPr>
              <a:lnSpc>
                <a:spcPct val="150000"/>
              </a:lnSpc>
            </a:pPr>
            <a:r>
              <a:rPr lang="es-ES_tradnl" dirty="0" smtClean="0"/>
              <a:t>A la exploración se aprecia inflamación y entumecimiento.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197453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1451" y="1096756"/>
            <a:ext cx="9405732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s-ES_tradnl" dirty="0"/>
              <a:t> </a:t>
            </a:r>
            <a:r>
              <a:rPr lang="es-ES_tradnl" dirty="0" smtClean="0"/>
              <a:t>DIAGNÓSTICO:</a:t>
            </a:r>
            <a:endParaRPr lang="es-ES_tradnl" dirty="0"/>
          </a:p>
          <a:p>
            <a:pPr marL="0" indent="0" algn="ctr">
              <a:buNone/>
            </a:pPr>
            <a:endParaRPr lang="es-ES_tradnl" dirty="0"/>
          </a:p>
          <a:p>
            <a:pPr marL="0" indent="0" algn="ctr">
              <a:buNone/>
            </a:pPr>
            <a:endParaRPr lang="es-ES_tradnl" dirty="0"/>
          </a:p>
          <a:p>
            <a:pPr marL="914400" lvl="2" indent="0" algn="ctr">
              <a:buNone/>
            </a:pPr>
            <a:r>
              <a:rPr lang="es-ES_tradnl" sz="3600" dirty="0" smtClean="0"/>
              <a:t>CELULITIS EN MMII IZQUIERDO</a:t>
            </a:r>
            <a:endParaRPr lang="es-ES_tradnl" sz="3600" dirty="0"/>
          </a:p>
          <a:p>
            <a:pPr marL="914400" lvl="2" indent="0" algn="ctr">
              <a:buNone/>
            </a:pPr>
            <a:endParaRPr lang="es-ES_tradnl" dirty="0"/>
          </a:p>
          <a:p>
            <a:pPr marL="914400" lvl="2" indent="0" algn="ctr">
              <a:buNone/>
            </a:pPr>
            <a:endParaRPr lang="es-ES_tradnl" dirty="0"/>
          </a:p>
          <a:p>
            <a:pPr marL="914400" lvl="2" indent="0" algn="ctr">
              <a:buNone/>
            </a:pPr>
            <a:endParaRPr lang="es-ES_tradnl" dirty="0"/>
          </a:p>
          <a:p>
            <a:pPr marL="914400" lvl="2" indent="0" algn="ctr">
              <a:buNone/>
            </a:pPr>
            <a:r>
              <a:rPr lang="es-ES_tradnl" dirty="0"/>
              <a:t>  (Posteriormente </a:t>
            </a:r>
            <a:r>
              <a:rPr lang="es-ES_tradnl" dirty="0" smtClean="0"/>
              <a:t>se establece diagnóstico microbiológico)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105517523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10</TotalTime>
  <Words>78</Words>
  <Application>Microsoft Macintosh PowerPoint</Application>
  <PresentationFormat>Panorámica</PresentationFormat>
  <Paragraphs>17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Gill Sans MT</vt:lpstr>
      <vt:lpstr>Mangal</vt:lpstr>
      <vt:lpstr>Parcel</vt:lpstr>
      <vt:lpstr>DIAGNÓSTICO POR IMAGEN</vt:lpstr>
      <vt:lpstr>Presentación de PowerPoint</vt:lpstr>
      <vt:lpstr>PRESENTACIÓN CASO CLÍNICO</vt:lpstr>
      <vt:lpstr>Presentación de PowerPoint</vt:lpstr>
    </vt:vector>
  </TitlesOfParts>
  <Company/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DIAGNÓSTICO POR IMAGEN</dc:title>
  <dc:creator>Sara Navarro Joven</dc:creator>
  <cp:lastModifiedBy>Sara Navarro Joven</cp:lastModifiedBy>
  <cp:revision>5</cp:revision>
  <dcterms:created xsi:type="dcterms:W3CDTF">2019-03-11T10:15:04Z</dcterms:created>
  <dcterms:modified xsi:type="dcterms:W3CDTF">2019-05-08T12:29:50Z</dcterms:modified>
</cp:coreProperties>
</file>