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58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F6C7E22-A86E-44F5-AE01-2CE9AA8D6C0C}" type="datetimeFigureOut">
              <a:rPr lang="es-ES" smtClean="0"/>
              <a:t>09/05/2019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5E291C3-67D1-481F-82B3-272FA3ADCCF6}" type="slidenum">
              <a:rPr lang="es-ES" smtClean="0"/>
              <a:t>‹Nº›</a:t>
            </a:fld>
            <a:endParaRPr lang="es-E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451461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C7E22-A86E-44F5-AE01-2CE9AA8D6C0C}" type="datetimeFigureOut">
              <a:rPr lang="es-ES" smtClean="0"/>
              <a:t>09/05/2019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91C3-67D1-481F-82B3-272FA3ADCC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4061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C7E22-A86E-44F5-AE01-2CE9AA8D6C0C}" type="datetimeFigureOut">
              <a:rPr lang="es-ES" smtClean="0"/>
              <a:t>09/05/2019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91C3-67D1-481F-82B3-272FA3ADCC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86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C7E22-A86E-44F5-AE01-2CE9AA8D6C0C}" type="datetimeFigureOut">
              <a:rPr lang="es-ES" smtClean="0"/>
              <a:t>09/05/2019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91C3-67D1-481F-82B3-272FA3ADCC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810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6C7E22-A86E-44F5-AE01-2CE9AA8D6C0C}" type="datetimeFigureOut">
              <a:rPr lang="es-ES" smtClean="0"/>
              <a:t>09/05/2019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5E291C3-67D1-481F-82B3-272FA3ADCCF6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27086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C7E22-A86E-44F5-AE01-2CE9AA8D6C0C}" type="datetimeFigureOut">
              <a:rPr lang="es-ES" smtClean="0"/>
              <a:t>09/05/2019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91C3-67D1-481F-82B3-272FA3ADCC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722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C7E22-A86E-44F5-AE01-2CE9AA8D6C0C}" type="datetimeFigureOut">
              <a:rPr lang="es-ES" smtClean="0"/>
              <a:t>09/05/2019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91C3-67D1-481F-82B3-272FA3ADCC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454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C7E22-A86E-44F5-AE01-2CE9AA8D6C0C}" type="datetimeFigureOut">
              <a:rPr lang="es-ES" smtClean="0"/>
              <a:t>09/05/2019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91C3-67D1-481F-82B3-272FA3ADCC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7216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C7E22-A86E-44F5-AE01-2CE9AA8D6C0C}" type="datetimeFigureOut">
              <a:rPr lang="es-ES" smtClean="0"/>
              <a:t>09/05/2019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91C3-67D1-481F-82B3-272FA3ADCC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5545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6C7E22-A86E-44F5-AE01-2CE9AA8D6C0C}" type="datetimeFigureOut">
              <a:rPr lang="es-ES" smtClean="0"/>
              <a:t>09/05/2019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5E291C3-67D1-481F-82B3-272FA3ADCCF6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36415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6C7E22-A86E-44F5-AE01-2CE9AA8D6C0C}" type="datetimeFigureOut">
              <a:rPr lang="es-ES" smtClean="0"/>
              <a:t>09/05/2019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5E291C3-67D1-481F-82B3-272FA3ADCCF6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94605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F6C7E22-A86E-44F5-AE01-2CE9AA8D6C0C}" type="datetimeFigureOut">
              <a:rPr lang="es-ES" smtClean="0"/>
              <a:t>09/05/2019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95E291C3-67D1-481F-82B3-272FA3ADCCF6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41940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D72AC0-84FB-409D-A74E-9D67605D7F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Talleres integrados </a:t>
            </a:r>
            <a:r>
              <a:rPr lang="es-ES" dirty="0" err="1">
                <a:latin typeface="Cambria" panose="02040503050406030204" pitchFamily="18" charset="0"/>
                <a:ea typeface="Cambria" panose="02040503050406030204" pitchFamily="18" charset="0"/>
              </a:rPr>
              <a:t>iii</a:t>
            </a:r>
            <a:endParaRPr lang="es-E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7E939D4-DA45-43B0-82A8-91FCE646C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7232720" cy="1556625"/>
          </a:xfrm>
        </p:spPr>
        <p:txBody>
          <a:bodyPr>
            <a:normAutofit lnSpcReduction="10000"/>
          </a:bodyPr>
          <a:lstStyle/>
          <a:p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HOSPITAL UNIVERSITARIO DE ELDA</a:t>
            </a:r>
          </a:p>
          <a:p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Servicio de Cardiología</a:t>
            </a:r>
          </a:p>
          <a:p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Aprobado por la </a:t>
            </a:r>
            <a:r>
              <a:rPr lang="es-ES" dirty="0" err="1">
                <a:latin typeface="Cambria" panose="02040503050406030204" pitchFamily="18" charset="0"/>
                <a:ea typeface="Cambria" panose="02040503050406030204" pitchFamily="18" charset="0"/>
              </a:rPr>
              <a:t>Dra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 Esther </a:t>
            </a:r>
            <a:r>
              <a:rPr lang="es-ES" dirty="0" err="1">
                <a:latin typeface="Cambria" panose="02040503050406030204" pitchFamily="18" charset="0"/>
                <a:ea typeface="Cambria" panose="02040503050406030204" pitchFamily="18" charset="0"/>
              </a:rPr>
              <a:t>Gonzalez</a:t>
            </a:r>
            <a:endParaRPr lang="es-E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Andrea Ocaña Alonso </a:t>
            </a:r>
            <a:r>
              <a:rPr lang="es-ES">
                <a:latin typeface="Cambria" panose="02040503050406030204" pitchFamily="18" charset="0"/>
                <a:ea typeface="Cambria" panose="02040503050406030204" pitchFamily="18" charset="0"/>
              </a:rPr>
              <a:t>Exp: 1854</a:t>
            </a:r>
          </a:p>
          <a:p>
            <a:endParaRPr lang="es-E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D1DD8C-15BF-4260-B3FA-15504CEA7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882" y="218136"/>
            <a:ext cx="1911488" cy="225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81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E91EA-592B-46E1-9F86-251409752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PRESENTACIÓN DEL CASO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1EF48F-6544-444F-B816-F2BD2FB2F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Hombre de 85 años que presenta disnea en reposo.</a:t>
            </a:r>
          </a:p>
          <a:p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Antecedentes:  no </a:t>
            </a:r>
            <a:r>
              <a:rPr lang="es-ES" dirty="0" err="1">
                <a:latin typeface="Cambria" panose="02040503050406030204" pitchFamily="18" charset="0"/>
                <a:ea typeface="Cambria" panose="02040503050406030204" pitchFamily="18" charset="0"/>
              </a:rPr>
              <a:t>RAMc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, HTA, DM2. No fumador. EPOC.</a:t>
            </a:r>
          </a:p>
          <a:p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AC: soplo sistólico rudo en foco aórtico con 2º ruido abolido. Pulso pequeño y tardío.</a:t>
            </a:r>
          </a:p>
          <a:p>
            <a:endParaRPr lang="es-E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472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B0984F-3979-4103-865C-B93063FA5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556B2EC-A974-4624-BE5A-F3245C033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110"/>
            <a:ext cx="9448800" cy="6684866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A8CB0DA-BDAD-4F44-A985-49F78E700EC1}"/>
              </a:ext>
            </a:extLst>
          </p:cNvPr>
          <p:cNvSpPr txBox="1"/>
          <p:nvPr/>
        </p:nvSpPr>
        <p:spPr>
          <a:xfrm>
            <a:off x="6248400" y="4912682"/>
            <a:ext cx="1366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0000"/>
                </a:solidFill>
              </a:rPr>
              <a:t>AI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F2547BE-3F63-4C51-A64B-9BBB8A2709F4}"/>
              </a:ext>
            </a:extLst>
          </p:cNvPr>
          <p:cNvSpPr txBox="1"/>
          <p:nvPr/>
        </p:nvSpPr>
        <p:spPr>
          <a:xfrm>
            <a:off x="4359966" y="2967335"/>
            <a:ext cx="62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0000"/>
                </a:solidFill>
              </a:rPr>
              <a:t>VI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B2E7CB0-CA1D-46FD-B081-6274B54E6D6B}"/>
              </a:ext>
            </a:extLst>
          </p:cNvPr>
          <p:cNvSpPr txBox="1"/>
          <p:nvPr/>
        </p:nvSpPr>
        <p:spPr>
          <a:xfrm>
            <a:off x="5804452" y="2451861"/>
            <a:ext cx="887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0000"/>
                </a:solidFill>
              </a:rPr>
              <a:t>VD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7D0D8BB-A347-4832-9B4C-D4DF869BCC10}"/>
              </a:ext>
            </a:extLst>
          </p:cNvPr>
          <p:cNvSpPr txBox="1"/>
          <p:nvPr/>
        </p:nvSpPr>
        <p:spPr>
          <a:xfrm flipH="1">
            <a:off x="6790516" y="3454689"/>
            <a:ext cx="824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0000"/>
                </a:solidFill>
              </a:rPr>
              <a:t>AO</a:t>
            </a: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4C5546B1-88AF-4D15-9805-F9352887938C}"/>
              </a:ext>
            </a:extLst>
          </p:cNvPr>
          <p:cNvCxnSpPr>
            <a:cxnSpLocks/>
          </p:cNvCxnSpPr>
          <p:nvPr/>
        </p:nvCxnSpPr>
        <p:spPr>
          <a:xfrm flipH="1">
            <a:off x="6431227" y="2236678"/>
            <a:ext cx="522239" cy="1012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141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DA4A66-10E3-4481-AA4D-ECDE6AC50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G_3328">
            <a:hlinkClick r:id="" action="ppaction://media"/>
            <a:extLst>
              <a:ext uri="{FF2B5EF4-FFF2-40B4-BE49-F238E27FC236}">
                <a16:creationId xmlns:a16="http://schemas.microsoft.com/office/drawing/2014/main" id="{CBA135B6-BF8D-491D-B61C-EBBBBE823C8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200" y="239151"/>
            <a:ext cx="11380145" cy="6400799"/>
          </a:xfrm>
        </p:spPr>
      </p:pic>
    </p:spTree>
    <p:extLst>
      <p:ext uri="{BB962C8B-B14F-4D97-AF65-F5344CB8AC3E}">
        <p14:creationId xmlns:p14="http://schemas.microsoft.com/office/powerpoint/2010/main" val="40297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39A6C-243E-4513-9CB8-18247E2B9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RESOLUCIÓN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42A9DA-FF14-4A21-BAE0-2A27C0A52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Estenosis </a:t>
            </a:r>
            <a:r>
              <a:rPr lang="es-ES">
                <a:latin typeface="Cambria" panose="02040503050406030204" pitchFamily="18" charset="0"/>
                <a:ea typeface="Cambria" panose="02040503050406030204" pitchFamily="18" charset="0"/>
              </a:rPr>
              <a:t>aórtica severa </a:t>
            </a:r>
            <a:endParaRPr lang="es-E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30844"/>
      </p:ext>
    </p:extLst>
  </p:cSld>
  <p:clrMapOvr>
    <a:masterClrMapping/>
  </p:clrMapOvr>
</p:sld>
</file>

<file path=ppt/theme/theme1.xml><?xml version="1.0" encoding="utf-8"?>
<a:theme xmlns:a="http://schemas.openxmlformats.org/drawingml/2006/main" name="Recorte">
  <a:themeElements>
    <a:clrScheme name="Azul cáli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cort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cort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Recorte</Template>
  <TotalTime>59</TotalTime>
  <Words>75</Words>
  <Application>Microsoft Office PowerPoint</Application>
  <PresentationFormat>Panorámica</PresentationFormat>
  <Paragraphs>15</Paragraphs>
  <Slides>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9" baseType="lpstr">
      <vt:lpstr>Cambria</vt:lpstr>
      <vt:lpstr>Franklin Gothic Book</vt:lpstr>
      <vt:lpstr>Wingdings</vt:lpstr>
      <vt:lpstr>Recorte</vt:lpstr>
      <vt:lpstr>Talleres integrados iii</vt:lpstr>
      <vt:lpstr>PRESENTACIÓN DEL CASO</vt:lpstr>
      <vt:lpstr>Presentación de PowerPoint</vt:lpstr>
      <vt:lpstr>Presentación de PowerPoint</vt:lpstr>
      <vt:lpstr>RESOLUCIÓN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integrados iii</dc:title>
  <dc:creator>andrea ocaña alonso</dc:creator>
  <cp:lastModifiedBy>andrea ocaña alonso</cp:lastModifiedBy>
  <cp:revision>8</cp:revision>
  <dcterms:created xsi:type="dcterms:W3CDTF">2019-04-15T11:51:33Z</dcterms:created>
  <dcterms:modified xsi:type="dcterms:W3CDTF">2019-05-09T09:27:46Z</dcterms:modified>
</cp:coreProperties>
</file>