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9CC9-679A-479D-BFAA-8CC03A9C9071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EC7E-91D1-408C-B0DD-606EB43A2F1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9CC9-679A-479D-BFAA-8CC03A9C9071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EC7E-91D1-408C-B0DD-606EB43A2F1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9CC9-679A-479D-BFAA-8CC03A9C9071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EC7E-91D1-408C-B0DD-606EB43A2F1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9CC9-679A-479D-BFAA-8CC03A9C9071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EC7E-91D1-408C-B0DD-606EB43A2F1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9CC9-679A-479D-BFAA-8CC03A9C9071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EC7E-91D1-408C-B0DD-606EB43A2F1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9CC9-679A-479D-BFAA-8CC03A9C9071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EC7E-91D1-408C-B0DD-606EB43A2F1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9CC9-679A-479D-BFAA-8CC03A9C9071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EC7E-91D1-408C-B0DD-606EB43A2F1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9CC9-679A-479D-BFAA-8CC03A9C9071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EC7E-91D1-408C-B0DD-606EB43A2F1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9CC9-679A-479D-BFAA-8CC03A9C9071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EC7E-91D1-408C-B0DD-606EB43A2F1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9CC9-679A-479D-BFAA-8CC03A9C9071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EC7E-91D1-408C-B0DD-606EB43A2F1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9CC9-679A-479D-BFAA-8CC03A9C9071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EC7E-91D1-408C-B0DD-606EB43A2F1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69CC9-679A-479D-BFAA-8CC03A9C9071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1EC7E-91D1-408C-B0DD-606EB43A2F1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992888" cy="5832648"/>
          </a:xfrm>
        </p:spPr>
        <p:txBody>
          <a:bodyPr>
            <a:normAutofit/>
          </a:bodyPr>
          <a:lstStyle/>
          <a:p>
            <a:r>
              <a:rPr lang="es-ES" sz="3200" dirty="0" smtClean="0"/>
              <a:t>Aprobado por el profesor: Miguel </a:t>
            </a:r>
            <a:r>
              <a:rPr lang="es-ES" sz="3200" dirty="0" err="1" smtClean="0"/>
              <a:t>A.GªQuesada,dpto</a:t>
            </a:r>
            <a:r>
              <a:rPr lang="es-ES" sz="3200" dirty="0" smtClean="0"/>
              <a:t> </a:t>
            </a:r>
            <a:r>
              <a:rPr lang="es-ES" sz="3200" dirty="0" err="1" smtClean="0"/>
              <a:t>Neurologia</a:t>
            </a:r>
            <a:r>
              <a:rPr lang="es-ES" sz="3200" dirty="0" smtClean="0"/>
              <a:t> HGUE.</a:t>
            </a:r>
            <a:br>
              <a:rPr lang="es-ES" sz="3200" dirty="0" smtClean="0"/>
            </a:br>
            <a:r>
              <a:rPr lang="es-ES" sz="3200" dirty="0" smtClean="0"/>
              <a:t>Alumno: </a:t>
            </a:r>
            <a:r>
              <a:rPr lang="es-ES" sz="3200" dirty="0" err="1" smtClean="0"/>
              <a:t>J.Fulgencio</a:t>
            </a:r>
            <a:r>
              <a:rPr lang="es-ES" sz="3200" dirty="0" smtClean="0"/>
              <a:t> Cánovas Roca  exp.3084</a:t>
            </a:r>
            <a:br>
              <a:rPr lang="es-ES" sz="3200" dirty="0" smtClean="0"/>
            </a:br>
            <a:r>
              <a:rPr lang="es-ES" sz="3200" dirty="0" smtClean="0"/>
              <a:t>Acude por perdida de sensibilidad en </a:t>
            </a:r>
            <a:r>
              <a:rPr lang="es-ES" sz="3200" dirty="0" err="1" smtClean="0"/>
              <a:t>hemicara</a:t>
            </a:r>
            <a:r>
              <a:rPr lang="es-ES" sz="3200" dirty="0" smtClean="0"/>
              <a:t> </a:t>
            </a:r>
            <a:r>
              <a:rPr lang="es-ES" sz="3200" dirty="0" err="1" smtClean="0"/>
              <a:t>derecha,disfagia</a:t>
            </a:r>
            <a:r>
              <a:rPr lang="es-ES" sz="3200" dirty="0" smtClean="0"/>
              <a:t> y MEG</a:t>
            </a:r>
            <a:endParaRPr lang="es-ES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944816" cy="2137792"/>
          </a:xfrm>
        </p:spPr>
        <p:txBody>
          <a:bodyPr/>
          <a:lstStyle/>
          <a:p>
            <a:r>
              <a:rPr lang="es-ES" dirty="0" smtClean="0"/>
              <a:t>PA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C:\Users\jose fulgencio\Desktop\VINADER GARCIA, JOSE CARLOS.Se301.Img13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3" y="129650"/>
            <a:ext cx="5040560" cy="67012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9969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err="1" smtClean="0"/>
              <a:t>Dx:RM:Hemorragia</a:t>
            </a:r>
            <a:r>
              <a:rPr lang="es-ES" dirty="0" smtClean="0"/>
              <a:t> </a:t>
            </a:r>
            <a:r>
              <a:rPr lang="es-ES" dirty="0" err="1" smtClean="0"/>
              <a:t>Parietoocipital</a:t>
            </a:r>
            <a:r>
              <a:rPr lang="es-ES" dirty="0" smtClean="0"/>
              <a:t> </a:t>
            </a:r>
            <a:r>
              <a:rPr lang="es-ES" dirty="0" err="1" smtClean="0"/>
              <a:t>dcha</a:t>
            </a:r>
            <a:r>
              <a:rPr lang="es-ES" dirty="0" smtClean="0"/>
              <a:t> por </a:t>
            </a:r>
            <a:r>
              <a:rPr lang="es-ES" dirty="0" err="1" smtClean="0"/>
              <a:t>Angiopatía</a:t>
            </a:r>
            <a:r>
              <a:rPr lang="es-ES" dirty="0" smtClean="0"/>
              <a:t> Amiloidea No in </a:t>
            </a:r>
            <a:r>
              <a:rPr lang="es-ES" dirty="0" err="1" smtClean="0"/>
              <a:t>flamatoria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sz="1400" dirty="0"/>
              <a:t> </a:t>
            </a:r>
            <a:r>
              <a:rPr lang="es-ES" sz="1400" dirty="0" smtClean="0"/>
              <a:t>                                                                  </a:t>
            </a:r>
          </a:p>
          <a:p>
            <a:endParaRPr lang="es-ES" dirty="0" smtClean="0"/>
          </a:p>
          <a:p>
            <a:r>
              <a:rPr lang="es-ES" dirty="0" smtClean="0"/>
              <a:t>        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22</Words>
  <Application>Microsoft Office PowerPoint</Application>
  <PresentationFormat>Presentación en pantalla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Aprobado por el profesor: Miguel A.GªQuesada,dpto Neurologia HGUE. Alumno: J.Fulgencio Cánovas Roca  exp.3084 Acude por perdida de sensibilidad en hemicara derecha,disfagia y MEG</vt:lpstr>
      <vt:lpstr>Diapositiva 2</vt:lpstr>
      <vt:lpstr>Dx:RM:Hemorragia Parietoocipital dcha por Angiopatía Amiloidea No in flamatoria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APROBADO POR EL PROFESOR: MIGUEL A. GªQUESADA  Dpto.Neurologia HGUElx. Alumno:J.Fulgencio Cánovas Roca EXP. 3084</dc:title>
  <dc:creator>jose fulgencio</dc:creator>
  <cp:lastModifiedBy>jose fulgencio</cp:lastModifiedBy>
  <cp:revision>4</cp:revision>
  <dcterms:created xsi:type="dcterms:W3CDTF">2019-04-11T16:28:32Z</dcterms:created>
  <dcterms:modified xsi:type="dcterms:W3CDTF">2019-04-11T17:02:39Z</dcterms:modified>
</cp:coreProperties>
</file>