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24"/>
  </p:normalViewPr>
  <p:slideViewPr>
    <p:cSldViewPr snapToGrid="0" snapToObjects="1">
      <p:cViewPr varScale="1">
        <p:scale>
          <a:sx n="90" d="100"/>
          <a:sy n="90" d="100"/>
        </p:scale>
        <p:origin x="6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0DE86A9-DF95-A64D-8229-52B76B3D2F6D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152E304-8BFF-254E-BD5F-031016E350DB}" type="slidenum">
              <a:rPr lang="es-ES_tradnl" smtClean="0"/>
              <a:t>‹Nr.›</a:t>
            </a:fld>
            <a:endParaRPr lang="es-ES_trad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92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s-ES_tradnl" dirty="0" smtClean="0"/>
              <a:t>Diagnóstico por imagen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/>
              <a:t>ALUMNO/A: PILAR MARTÍNEZ MARTÍNEZ</a:t>
            </a:r>
          </a:p>
          <a:p>
            <a:r>
              <a:rPr lang="es-ES_tradnl" dirty="0"/>
              <a:t>APROBADO POR: DRA. MARÍA DOLORES PICÓ</a:t>
            </a:r>
          </a:p>
          <a:p>
            <a:r>
              <a:rPr lang="es-ES_tradnl" dirty="0"/>
              <a:t>HGUE</a:t>
            </a:r>
          </a:p>
          <a:p>
            <a:endParaRPr lang="es-ES_tradnl" dirty="0"/>
          </a:p>
        </p:txBody>
      </p:sp>
      <p:pic>
        <p:nvPicPr>
          <p:cNvPr id="4" name="Picture 2" descr="Resultado de imagen de umh logo">
            <a:extLst>
              <a:ext uri="{FF2B5EF4-FFF2-40B4-BE49-F238E27FC236}">
                <a16:creationId xmlns:a16="http://schemas.microsoft.com/office/drawing/2014/main" xmlns="" id="{4CC28BDA-9A7F-490B-B705-B84C6CAC4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6688" y="4455621"/>
            <a:ext cx="1391104" cy="1640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13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PRESENTACIÓN DEL CASO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>
              <a:buFont typeface="Arial" charset="0"/>
              <a:buChar char="•"/>
            </a:pPr>
            <a:r>
              <a:rPr lang="es-ES_tradnl" sz="2400" dirty="0" smtClean="0"/>
              <a:t> Motivo de ingreso: Varón de 34 años que ingresa por dolor abdominal epigástrico irradiado a la espalda, que se inició después de cenar, concomitantemente ha presentado náuseas y MEG, con debilidad y vómito </a:t>
            </a:r>
            <a:r>
              <a:rPr lang="es-ES_tradnl" sz="2400" dirty="0" err="1" smtClean="0"/>
              <a:t>autoinducido</a:t>
            </a:r>
            <a:r>
              <a:rPr lang="es-ES_tradnl" sz="2400" dirty="0" smtClean="0"/>
              <a:t> que le alivia parcialmente el dolor.</a:t>
            </a:r>
          </a:p>
          <a:p>
            <a:pPr algn="just">
              <a:buFont typeface="Arial" charset="0"/>
              <a:buChar char="•"/>
            </a:pPr>
            <a:r>
              <a:rPr lang="es-ES_tradnl" sz="2400" dirty="0" smtClean="0"/>
              <a:t> Antecedentes personales: Obesidad Mórbida. HTA. DM no conocida. DLP. Fumador activo de 10 cigarrillos/día</a:t>
            </a:r>
          </a:p>
          <a:p>
            <a:pPr algn="just">
              <a:buFont typeface="Arial" charset="0"/>
              <a:buChar char="•"/>
            </a:pPr>
            <a:r>
              <a:rPr lang="es-ES_tradnl" sz="2400" dirty="0"/>
              <a:t> </a:t>
            </a:r>
            <a:r>
              <a:rPr lang="es-ES_tradnl" sz="2400" dirty="0" smtClean="0"/>
              <a:t>Exploración abdominal: difícil exploración por abdomen globuloso, doloroso a la palpación de forma difusa, con defensa abdominal, </a:t>
            </a:r>
            <a:r>
              <a:rPr lang="es-ES_tradnl" sz="2400" dirty="0" err="1" smtClean="0"/>
              <a:t>Blumberg</a:t>
            </a:r>
            <a:r>
              <a:rPr lang="es-ES_tradnl" sz="2400" dirty="0" smtClean="0"/>
              <a:t> </a:t>
            </a:r>
            <a:r>
              <a:rPr lang="es-ES_tradnl" sz="2400" dirty="0" smtClean="0"/>
              <a:t>negativo, RHA disminuidos.</a:t>
            </a:r>
          </a:p>
        </p:txBody>
      </p:sp>
    </p:spTree>
    <p:extLst>
      <p:ext uri="{BB962C8B-B14F-4D97-AF65-F5344CB8AC3E}">
        <p14:creationId xmlns:p14="http://schemas.microsoft.com/office/powerpoint/2010/main" val="116935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199" y="752822"/>
            <a:ext cx="7035801" cy="489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59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RESULTADO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Arial" charset="0"/>
              <a:buChar char="•"/>
            </a:pPr>
            <a:r>
              <a:rPr lang="es-ES_tradnl" sz="2400" dirty="0" smtClean="0"/>
              <a:t> TC ABDOMINO-PÉLVICO: Colecciones líquidas </a:t>
            </a:r>
            <a:r>
              <a:rPr lang="es-ES_tradnl" sz="2400" dirty="0" err="1" smtClean="0"/>
              <a:t>peripancreáticas</a:t>
            </a:r>
            <a:r>
              <a:rPr lang="es-ES_tradnl" sz="2400" dirty="0" smtClean="0"/>
              <a:t>. Engrosamiento de las paredes gástricas.</a:t>
            </a:r>
            <a:endParaRPr lang="es-ES_tradnl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3317239" y="3857414"/>
            <a:ext cx="66903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/>
              <a:t>DIAGNÓSTICO: COLECCIÓN PANCREÁTICA, PANCREATITIS AGUDA</a:t>
            </a:r>
            <a:endParaRPr lang="es-ES_tradnl" sz="2800" dirty="0"/>
          </a:p>
        </p:txBody>
      </p:sp>
      <p:sp>
        <p:nvSpPr>
          <p:cNvPr id="5" name="Rectángulo 4"/>
          <p:cNvSpPr/>
          <p:nvPr/>
        </p:nvSpPr>
        <p:spPr>
          <a:xfrm>
            <a:off x="3149601" y="3687223"/>
            <a:ext cx="6485466" cy="1325043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9927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</TotalTime>
  <Words>136</Words>
  <Application>Microsoft Macintosh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Retrospección</vt:lpstr>
      <vt:lpstr>Diagnóstico por imagen</vt:lpstr>
      <vt:lpstr>PRESENTACIÓN DEL CASO</vt:lpstr>
      <vt:lpstr>Presentación de PowerPoint</vt:lpstr>
      <vt:lpstr>RESULTADO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por imagen</dc:title>
  <dc:creator>pili7bene@gmail.com</dc:creator>
  <cp:lastModifiedBy>pili7bene@gmail.com</cp:lastModifiedBy>
  <cp:revision>10</cp:revision>
  <dcterms:created xsi:type="dcterms:W3CDTF">2019-04-12T19:07:20Z</dcterms:created>
  <dcterms:modified xsi:type="dcterms:W3CDTF">2019-04-14T20:15:14Z</dcterms:modified>
</cp:coreProperties>
</file>