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32" r:id="rId1"/>
  </p:sldMasterIdLst>
  <p:sldIdLst>
    <p:sldId id="256" r:id="rId2"/>
    <p:sldId id="257" r:id="rId3"/>
    <p:sldId id="259" r:id="rId4"/>
    <p:sldId id="260" r:id="rId5"/>
  </p:sldIdLst>
  <p:sldSz cx="12192000" cy="6858000"/>
  <p:notesSz cx="6858000" cy="9144000"/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431"/>
    <p:restoredTop sz="94624"/>
  </p:normalViewPr>
  <p:slideViewPr>
    <p:cSldViewPr snapToGrid="0" snapToObjects="1">
      <p:cViewPr varScale="1">
        <p:scale>
          <a:sx n="90" d="100"/>
          <a:sy n="90" d="100"/>
        </p:scale>
        <p:origin x="648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_tradnl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_tradnl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0ADB5-9C8A-3E46-B247-EAA95BFF64A5}" type="datetimeFigureOut">
              <a:rPr lang="es-ES_tradnl" smtClean="0"/>
              <a:t>14/4/19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728ED-116D-CA4B-9360-E5B31EB7CD5E}" type="slidenum">
              <a:rPr lang="es-ES_tradnl" smtClean="0"/>
              <a:t>‹Nr.›</a:t>
            </a:fld>
            <a:endParaRPr lang="es-ES_tradnl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s-ES_tradnl" smtClean="0"/>
              <a:t>Haga clic para modificar los estilos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0ADB5-9C8A-3E46-B247-EAA95BFF64A5}" type="datetimeFigureOut">
              <a:rPr lang="es-ES_tradnl" smtClean="0"/>
              <a:t>14/4/19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728ED-116D-CA4B-9360-E5B31EB7CD5E}" type="slidenum">
              <a:rPr lang="es-ES_tradnl" smtClean="0"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s-ES_tradnl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s-ES_tradnl" smtClean="0"/>
              <a:t>Haga clic para modificar los estilos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0ADB5-9C8A-3E46-B247-EAA95BFF64A5}" type="datetimeFigureOut">
              <a:rPr lang="es-ES_tradnl" smtClean="0"/>
              <a:t>14/4/19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728ED-116D-CA4B-9360-E5B31EB7CD5E}" type="slidenum">
              <a:rPr lang="es-ES_tradnl" smtClean="0"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los estilos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0ADB5-9C8A-3E46-B247-EAA95BFF64A5}" type="datetimeFigureOut">
              <a:rPr lang="es-ES_tradnl" smtClean="0"/>
              <a:t>14/4/19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728ED-116D-CA4B-9360-E5B31EB7CD5E}" type="slidenum">
              <a:rPr lang="es-ES_tradnl" smtClean="0"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_tradnl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0ADB5-9C8A-3E46-B247-EAA95BFF64A5}" type="datetimeFigureOut">
              <a:rPr lang="es-ES_tradnl" smtClean="0"/>
              <a:t>14/4/19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728ED-116D-CA4B-9360-E5B31EB7CD5E}" type="slidenum">
              <a:rPr lang="es-ES_tradnl" smtClean="0"/>
              <a:t>‹Nr.›</a:t>
            </a:fld>
            <a:endParaRPr lang="es-ES_tradnl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s-ES_tradnl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s-ES_tradnl" smtClean="0"/>
              <a:t>Haga clic para modificar los estilos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s-ES_tradnl" smtClean="0"/>
              <a:t>Haga clic para modificar los estilos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0ADB5-9C8A-3E46-B247-EAA95BFF64A5}" type="datetimeFigureOut">
              <a:rPr lang="es-ES_tradnl" smtClean="0"/>
              <a:t>14/4/19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728ED-116D-CA4B-9360-E5B31EB7CD5E}" type="slidenum">
              <a:rPr lang="es-ES_tradnl" smtClean="0"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s-ES_tradnl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s-ES_tradnl" smtClean="0"/>
              <a:t>Haga clic para modificar los estilos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s-ES_tradnl" smtClean="0"/>
              <a:t>Haga clic para modificar los estilos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0ADB5-9C8A-3E46-B247-EAA95BFF64A5}" type="datetimeFigureOut">
              <a:rPr lang="es-ES_tradnl" smtClean="0"/>
              <a:t>14/4/19</a:t>
            </a:fld>
            <a:endParaRPr lang="es-ES_trad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728ED-116D-CA4B-9360-E5B31EB7CD5E}" type="slidenum">
              <a:rPr lang="es-ES_tradnl" smtClean="0"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0ADB5-9C8A-3E46-B247-EAA95BFF64A5}" type="datetimeFigureOut">
              <a:rPr lang="es-ES_tradnl" smtClean="0"/>
              <a:t>14/4/19</a:t>
            </a:fld>
            <a:endParaRPr lang="es-ES_trad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728ED-116D-CA4B-9360-E5B31EB7CD5E}" type="slidenum">
              <a:rPr lang="es-ES_tradnl" smtClean="0"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0ADB5-9C8A-3E46-B247-EAA95BFF64A5}" type="datetimeFigureOut">
              <a:rPr lang="es-ES_tradnl" smtClean="0"/>
              <a:t>14/4/19</a:t>
            </a:fld>
            <a:endParaRPr lang="es-ES_trad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s-ES_trad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728ED-116D-CA4B-9360-E5B31EB7CD5E}" type="slidenum">
              <a:rPr lang="es-ES_tradnl" smtClean="0"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s-ES_tradnl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s-ES_tradnl" smtClean="0"/>
              <a:t>Haga clic para modificar los estilos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5030ADB5-9C8A-3E46-B247-EAA95BFF64A5}" type="datetimeFigureOut">
              <a:rPr lang="es-ES_tradnl" smtClean="0"/>
              <a:t>14/4/19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A2728ED-116D-CA4B-9360-E5B31EB7CD5E}" type="slidenum">
              <a:rPr lang="es-ES_tradnl" smtClean="0"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s-ES_tradnl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_tradnl" smtClean="0"/>
              <a:t>Arrastre la imagen al marcador de posición o haga clic en el icono para agregarla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0ADB5-9C8A-3E46-B247-EAA95BFF64A5}" type="datetimeFigureOut">
              <a:rPr lang="es-ES_tradnl" smtClean="0"/>
              <a:t>14/4/19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728ED-116D-CA4B-9360-E5B31EB7CD5E}" type="slidenum">
              <a:rPr lang="es-ES_tradnl" smtClean="0"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_tradnl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s-ES_tradnl" smtClean="0"/>
              <a:t>Haga clic para modificar los estilos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030ADB5-9C8A-3E46-B247-EAA95BFF64A5}" type="datetimeFigureOut">
              <a:rPr lang="es-ES_tradnl" smtClean="0"/>
              <a:t>14/4/19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0A2728ED-116D-CA4B-9360-E5B31EB7CD5E}" type="slidenum">
              <a:rPr lang="es-ES_tradnl" smtClean="0"/>
              <a:t>‹Nr.›</a:t>
            </a:fld>
            <a:endParaRPr lang="es-ES_tradnl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481852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_tradnl" dirty="0" smtClean="0"/>
              <a:t>Diagnóstico por imagen</a:t>
            </a:r>
            <a:br>
              <a:rPr lang="es-ES_tradnl" dirty="0" smtClean="0"/>
            </a:br>
            <a:endParaRPr lang="es-ES_tradnl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s-ES_tradnl" dirty="0" smtClean="0"/>
              <a:t>ALUMNO/A: PILAR MARTÍNEZ MARTÍNEZ</a:t>
            </a:r>
          </a:p>
          <a:p>
            <a:r>
              <a:rPr lang="es-ES_tradnl" dirty="0" smtClean="0"/>
              <a:t>APROBADO POR: DRA. MARÍA DOLORES PICÓ</a:t>
            </a:r>
          </a:p>
          <a:p>
            <a:r>
              <a:rPr lang="es-ES_tradnl" dirty="0" smtClean="0"/>
              <a:t>HGUE</a:t>
            </a:r>
            <a:endParaRPr lang="es-ES_tradnl" dirty="0"/>
          </a:p>
        </p:txBody>
      </p:sp>
      <p:pic>
        <p:nvPicPr>
          <p:cNvPr id="4" name="Picture 2" descr="Resultado de imagen de umh logo">
            <a:extLst>
              <a:ext uri="{FF2B5EF4-FFF2-40B4-BE49-F238E27FC236}">
                <a16:creationId xmlns="" xmlns:a16="http://schemas.microsoft.com/office/drawing/2014/main" id="{4CC28BDA-9A7F-490B-B705-B84C6CAC4B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31528" y="4455621"/>
            <a:ext cx="1391104" cy="16401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048129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PRESENTACIÓN DEL CASO</a:t>
            </a:r>
            <a:endParaRPr lang="es-ES_tradn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>
              <a:buFont typeface="Arial" charset="0"/>
              <a:buChar char="•"/>
            </a:pPr>
            <a:r>
              <a:rPr lang="es-ES_tradnl" sz="2400" dirty="0" smtClean="0"/>
              <a:t> Mujer de 64 años con dolor abdominal de 2 semanas de evolución y test de SOH positivo</a:t>
            </a:r>
          </a:p>
          <a:p>
            <a:pPr>
              <a:buFont typeface="Arial" charset="0"/>
              <a:buChar char="•"/>
            </a:pPr>
            <a:r>
              <a:rPr lang="es-ES_tradnl" sz="2400" dirty="0" smtClean="0"/>
              <a:t> Se </a:t>
            </a:r>
            <a:r>
              <a:rPr lang="es-ES_tradnl" sz="2400" dirty="0" smtClean="0"/>
              <a:t>solicita EGD que resulta normal</a:t>
            </a:r>
          </a:p>
          <a:p>
            <a:pPr>
              <a:buFont typeface="Arial" charset="0"/>
              <a:buChar char="•"/>
            </a:pPr>
            <a:r>
              <a:rPr lang="es-ES_tradnl" sz="2400" dirty="0" smtClean="0"/>
              <a:t> Se solicita colonoscopia:</a:t>
            </a:r>
            <a:endParaRPr lang="es-ES_tradnl" sz="2400" dirty="0"/>
          </a:p>
        </p:txBody>
      </p:sp>
    </p:spTree>
    <p:extLst>
      <p:ext uri="{BB962C8B-B14F-4D97-AF65-F5344CB8AC3E}">
        <p14:creationId xmlns:p14="http://schemas.microsoft.com/office/powerpoint/2010/main" val="20643933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arcador de contenido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2826" y="191347"/>
            <a:ext cx="4306575" cy="60766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11471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RESULTADO</a:t>
            </a:r>
            <a:endParaRPr lang="es-ES_tradn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097280" y="2184400"/>
            <a:ext cx="10058400" cy="1540933"/>
          </a:xfrm>
        </p:spPr>
        <p:txBody>
          <a:bodyPr anchor="ctr"/>
          <a:lstStyle/>
          <a:p>
            <a:pPr>
              <a:buFont typeface="Arial" charset="0"/>
              <a:buChar char="•"/>
            </a:pPr>
            <a:r>
              <a:rPr lang="es-ES_tradnl" sz="2400" dirty="0" smtClean="0"/>
              <a:t> Exploración: se explora hasta fondo cecal, identificando válvula y orificio apendicular. Colon sin hallazgos a excepción de pequeños divertículos en sigma y pólipo pediculado de 13mm situado a 14 cm del margen anal que se reseca con asa de diatermia y se recupera para AP.</a:t>
            </a:r>
          </a:p>
          <a:p>
            <a:pPr marL="0" indent="0">
              <a:buNone/>
            </a:pPr>
            <a:endParaRPr lang="es-ES_tradnl" dirty="0"/>
          </a:p>
        </p:txBody>
      </p:sp>
      <p:sp>
        <p:nvSpPr>
          <p:cNvPr id="4" name="CuadroTexto 3"/>
          <p:cNvSpPr txBox="1"/>
          <p:nvPr/>
        </p:nvSpPr>
        <p:spPr>
          <a:xfrm>
            <a:off x="3307079" y="4172373"/>
            <a:ext cx="563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800" dirty="0" smtClean="0"/>
              <a:t>DIAGNÓSTICO: PÓLIPO DE COLON</a:t>
            </a:r>
            <a:endParaRPr lang="es-ES_tradnl" sz="2800" dirty="0"/>
          </a:p>
        </p:txBody>
      </p:sp>
      <p:sp>
        <p:nvSpPr>
          <p:cNvPr id="5" name="Rectángulo 4"/>
          <p:cNvSpPr/>
          <p:nvPr/>
        </p:nvSpPr>
        <p:spPr>
          <a:xfrm>
            <a:off x="2917612" y="4052983"/>
            <a:ext cx="6028267" cy="762000"/>
          </a:xfrm>
          <a:prstGeom prst="rect">
            <a:avLst/>
          </a:prstGeom>
          <a:noFill/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122206964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ción">
  <a:themeElements>
    <a:clrScheme name="Red Violet">
      <a:dk1>
        <a:sysClr val="windowText" lastClr="000000"/>
      </a:dk1>
      <a:lt1>
        <a:sysClr val="window" lastClr="FFFFFF"/>
      </a:lt1>
      <a:dk2>
        <a:srgbClr val="454551"/>
      </a:dk2>
      <a:lt2>
        <a:srgbClr val="D8D9DC"/>
      </a:lt2>
      <a:accent1>
        <a:srgbClr val="E32D91"/>
      </a:accent1>
      <a:accent2>
        <a:srgbClr val="C830CC"/>
      </a:accent2>
      <a:accent3>
        <a:srgbClr val="4EA6DC"/>
      </a:accent3>
      <a:accent4>
        <a:srgbClr val="4775E7"/>
      </a:accent4>
      <a:accent5>
        <a:srgbClr val="8971E1"/>
      </a:accent5>
      <a:accent6>
        <a:srgbClr val="D54773"/>
      </a:accent6>
      <a:hlink>
        <a:srgbClr val="6B9F25"/>
      </a:hlink>
      <a:folHlink>
        <a:srgbClr val="8C8C8C"/>
      </a:folHlink>
    </a:clrScheme>
    <a:fontScheme name="Retrospecció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ción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02006FA4-1611-4B07-AF7F-85CF6D20EB3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26</TotalTime>
  <Words>106</Words>
  <Application>Microsoft Macintosh PowerPoint</Application>
  <PresentationFormat>Panorámica</PresentationFormat>
  <Paragraphs>11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8" baseType="lpstr">
      <vt:lpstr>Calibri</vt:lpstr>
      <vt:lpstr>Calibri Light</vt:lpstr>
      <vt:lpstr>Arial</vt:lpstr>
      <vt:lpstr>Retrospección</vt:lpstr>
      <vt:lpstr>Diagnóstico por imagen </vt:lpstr>
      <vt:lpstr>PRESENTACIÓN DEL CASO</vt:lpstr>
      <vt:lpstr>Presentación de PowerPoint</vt:lpstr>
      <vt:lpstr>RESULTADO</vt:lpstr>
    </vt:vector>
  </TitlesOfParts>
  <Company/>
  <LinksUpToDate>false</LinksUpToDate>
  <SharedDoc>false</SharedDoc>
  <HyperlinksChanged>false</HyperlinksChanged>
  <AppVersion>15.0041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Diagnóstico por imagen </dc:title>
  <dc:creator>pili7bene@gmail.com</dc:creator>
  <cp:lastModifiedBy>pili7bene@gmail.com</cp:lastModifiedBy>
  <cp:revision>5</cp:revision>
  <dcterms:created xsi:type="dcterms:W3CDTF">2019-04-11T18:55:46Z</dcterms:created>
  <dcterms:modified xsi:type="dcterms:W3CDTF">2019-04-14T20:13:17Z</dcterms:modified>
</cp:coreProperties>
</file>