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6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30ADB5-9C8A-3E46-B247-EAA95BFF64A5}" type="datetimeFigureOut">
              <a:rPr lang="es-ES_tradnl" smtClean="0"/>
              <a:t>14/4/19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2728ED-116D-CA4B-9360-E5B31EB7CD5E}" type="slidenum">
              <a:rPr lang="es-ES_tradnl" smtClean="0"/>
              <a:t>‹Nr.›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18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Diagnóstico por imagen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smtClean="0"/>
              <a:t>ALUMNO/A: PILAR MARTÍNEZ MARTÍNEZ</a:t>
            </a:r>
          </a:p>
          <a:p>
            <a:r>
              <a:rPr lang="es-ES_tradnl" dirty="0" smtClean="0"/>
              <a:t>APROBADO POR: DRA. MARÍA DOLORES PICÓ</a:t>
            </a:r>
          </a:p>
          <a:p>
            <a:r>
              <a:rPr lang="es-ES_tradnl" dirty="0" smtClean="0"/>
              <a:t>HGUE</a:t>
            </a:r>
            <a:endParaRPr lang="es-ES_tradnl" dirty="0"/>
          </a:p>
        </p:txBody>
      </p:sp>
      <p:pic>
        <p:nvPicPr>
          <p:cNvPr id="4" name="Picture 2" descr="Resultado de imagen de umh logo">
            <a:extLst>
              <a:ext uri="{FF2B5EF4-FFF2-40B4-BE49-F238E27FC236}">
                <a16:creationId xmlns="" xmlns:a16="http://schemas.microsoft.com/office/drawing/2014/main" id="{4CC28BDA-9A7F-490B-B705-B84C6CAC4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1528" y="4455621"/>
            <a:ext cx="1391104" cy="164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81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 DEL CASO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Arial" charset="0"/>
              <a:buChar char="•"/>
            </a:pPr>
            <a:r>
              <a:rPr lang="es-ES_tradnl" sz="2400" dirty="0" smtClean="0"/>
              <a:t> Mujer de 64 años con dolor abdominal de 2 semanas de evolución y test de SOH positivo</a:t>
            </a:r>
          </a:p>
          <a:p>
            <a:pPr>
              <a:buFont typeface="Arial" charset="0"/>
              <a:buChar char="•"/>
            </a:pPr>
            <a:r>
              <a:rPr lang="es-ES_tradnl" sz="2400" dirty="0" smtClean="0"/>
              <a:t> Se </a:t>
            </a:r>
            <a:r>
              <a:rPr lang="es-ES_tradnl" sz="2400" dirty="0" smtClean="0"/>
              <a:t>solicita EGD que resulta normal</a:t>
            </a:r>
          </a:p>
          <a:p>
            <a:pPr>
              <a:buFont typeface="Arial" charset="0"/>
              <a:buChar char="•"/>
            </a:pPr>
            <a:r>
              <a:rPr lang="es-ES_tradnl" sz="2400" dirty="0" smtClean="0"/>
              <a:t> Se solicita colonoscopia: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06439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826" y="191347"/>
            <a:ext cx="4306575" cy="607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47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RESULTADO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2184400"/>
            <a:ext cx="10058400" cy="1540933"/>
          </a:xfrm>
        </p:spPr>
        <p:txBody>
          <a:bodyPr anchor="ctr"/>
          <a:lstStyle/>
          <a:p>
            <a:pPr>
              <a:buFont typeface="Arial" charset="0"/>
              <a:buChar char="•"/>
            </a:pPr>
            <a:r>
              <a:rPr lang="es-ES_tradnl" sz="2400" dirty="0" smtClean="0"/>
              <a:t> Exploración: se explora hasta fondo cecal, identificando válvula y orificio apendicular. Colon sin hallazgos a excepción de pequeños divertículos en sigma y pólipo pediculado de 13mm situado a 14 cm del margen anal que se reseca con asa de diatermia y se recupera para AP.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CuadroTexto 3"/>
          <p:cNvSpPr txBox="1"/>
          <p:nvPr/>
        </p:nvSpPr>
        <p:spPr>
          <a:xfrm>
            <a:off x="3307079" y="4172373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/>
              <a:t>DIAGNÓSTICO: PÓLIPO DE COLON</a:t>
            </a:r>
            <a:endParaRPr lang="es-ES_tradnl" sz="2800" dirty="0"/>
          </a:p>
        </p:txBody>
      </p:sp>
      <p:sp>
        <p:nvSpPr>
          <p:cNvPr id="5" name="Rectángulo 4"/>
          <p:cNvSpPr/>
          <p:nvPr/>
        </p:nvSpPr>
        <p:spPr>
          <a:xfrm>
            <a:off x="2917612" y="4052983"/>
            <a:ext cx="6028267" cy="762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22069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106</Words>
  <Application>Microsoft Macintosh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Retrospección</vt:lpstr>
      <vt:lpstr>Diagnóstico por imagen </vt:lpstr>
      <vt:lpstr>PRESENTACIÓN DEL CASO</vt:lpstr>
      <vt:lpstr>Presentación de PowerPoint</vt:lpstr>
      <vt:lpstr>RESULTADO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 </dc:title>
  <dc:creator>pili7bene@gmail.com</dc:creator>
  <cp:lastModifiedBy>pili7bene@gmail.com</cp:lastModifiedBy>
  <cp:revision>5</cp:revision>
  <dcterms:created xsi:type="dcterms:W3CDTF">2019-04-11T18:55:46Z</dcterms:created>
  <dcterms:modified xsi:type="dcterms:W3CDTF">2019-04-14T20:13:17Z</dcterms:modified>
</cp:coreProperties>
</file>