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C8C3-FE10-4AC4-AD9D-3A8942A0C838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B547-D11B-4112-95D5-85D5C00F6FB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C8C3-FE10-4AC4-AD9D-3A8942A0C838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B547-D11B-4112-95D5-85D5C00F6FB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C8C3-FE10-4AC4-AD9D-3A8942A0C838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B547-D11B-4112-95D5-85D5C00F6FB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C8C3-FE10-4AC4-AD9D-3A8942A0C838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B547-D11B-4112-95D5-85D5C00F6FB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C8C3-FE10-4AC4-AD9D-3A8942A0C838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B547-D11B-4112-95D5-85D5C00F6FB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C8C3-FE10-4AC4-AD9D-3A8942A0C838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B547-D11B-4112-95D5-85D5C00F6FB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C8C3-FE10-4AC4-AD9D-3A8942A0C838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B547-D11B-4112-95D5-85D5C00F6FB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C8C3-FE10-4AC4-AD9D-3A8942A0C838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B547-D11B-4112-95D5-85D5C00F6FB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C8C3-FE10-4AC4-AD9D-3A8942A0C838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B547-D11B-4112-95D5-85D5C00F6FB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C8C3-FE10-4AC4-AD9D-3A8942A0C838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B547-D11B-4112-95D5-85D5C00F6FB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C8C3-FE10-4AC4-AD9D-3A8942A0C838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B547-D11B-4112-95D5-85D5C00F6FB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BC8C3-FE10-4AC4-AD9D-3A8942A0C838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0B547-D11B-4112-95D5-85D5C00F6FB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Aprobado por el profesor</a:t>
            </a:r>
            <a:br>
              <a:rPr lang="es-ES" sz="3600" dirty="0" smtClean="0"/>
            </a:br>
            <a:r>
              <a:rPr lang="es-ES" sz="3600" dirty="0" smtClean="0"/>
              <a:t> Miguel </a:t>
            </a:r>
            <a:r>
              <a:rPr lang="es-ES" sz="3600" dirty="0" err="1" smtClean="0"/>
              <a:t>A.GªQuesada;dpto</a:t>
            </a:r>
            <a:r>
              <a:rPr lang="es-ES" sz="3600" dirty="0" smtClean="0"/>
              <a:t> </a:t>
            </a:r>
            <a:r>
              <a:rPr lang="es-ES" sz="3600" dirty="0" err="1" smtClean="0"/>
              <a:t>Neurologia</a:t>
            </a:r>
            <a:r>
              <a:rPr lang="es-ES" sz="3600" dirty="0" smtClean="0"/>
              <a:t> HGUE</a:t>
            </a:r>
            <a:br>
              <a:rPr lang="es-ES" sz="3600" dirty="0" smtClean="0"/>
            </a:br>
            <a:r>
              <a:rPr lang="es-ES" sz="3600" dirty="0" smtClean="0"/>
              <a:t>Alumno </a:t>
            </a:r>
            <a:r>
              <a:rPr lang="es-ES" sz="3600" dirty="0" err="1" smtClean="0"/>
              <a:t>J.Fulgencio</a:t>
            </a:r>
            <a:r>
              <a:rPr lang="es-ES" sz="3600" dirty="0" smtClean="0"/>
              <a:t> Cánovas Roca. </a:t>
            </a:r>
            <a:r>
              <a:rPr lang="es-ES" sz="3600" dirty="0" err="1" smtClean="0"/>
              <a:t>Exp</a:t>
            </a:r>
            <a:r>
              <a:rPr lang="es-ES" sz="3600" dirty="0" smtClean="0"/>
              <a:t> 3084</a:t>
            </a:r>
            <a:br>
              <a:rPr lang="es-ES" sz="3600" dirty="0" smtClean="0"/>
            </a:b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smtClean="0"/>
              <a:t>El paciente acude por perdida de sensibilidad en </a:t>
            </a:r>
            <a:r>
              <a:rPr lang="es-ES" sz="3600" dirty="0" err="1" smtClean="0"/>
              <a:t>hemicara</a:t>
            </a:r>
            <a:r>
              <a:rPr lang="es-ES" sz="3600" dirty="0" smtClean="0"/>
              <a:t> </a:t>
            </a:r>
            <a:r>
              <a:rPr lang="es-ES" sz="3600" dirty="0" err="1" smtClean="0"/>
              <a:t>drecha</a:t>
            </a:r>
            <a:r>
              <a:rPr lang="es-ES" sz="3600" dirty="0" smtClean="0"/>
              <a:t> , disfagia y MEG</a:t>
            </a:r>
            <a:endParaRPr lang="es-ES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C:\Users\jose fulgencio\Desktop\VINADER GARCIA, JOSE CARLOS.Se682860109.Img109-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5337" y="156722"/>
            <a:ext cx="5116983" cy="65846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Dx.PET</a:t>
            </a:r>
            <a:r>
              <a:rPr lang="es-ES" dirty="0" smtClean="0"/>
              <a:t>-TAC </a:t>
            </a:r>
            <a:r>
              <a:rPr lang="es-ES" dirty="0" err="1" smtClean="0"/>
              <a:t>Amiloide</a:t>
            </a:r>
            <a:r>
              <a:rPr lang="es-ES" dirty="0" smtClean="0"/>
              <a:t> Cerebral :</a:t>
            </a:r>
          </a:p>
          <a:p>
            <a:r>
              <a:rPr lang="es-ES" dirty="0" smtClean="0"/>
              <a:t>Perdida de contraste entre sustancia gris y blanca en toda la corteza. Alta densidad de placas B-</a:t>
            </a:r>
            <a:r>
              <a:rPr lang="es-ES" dirty="0" err="1" smtClean="0"/>
              <a:t>Amiloide</a:t>
            </a:r>
            <a:r>
              <a:rPr lang="es-ES" smtClean="0"/>
              <a:t>.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DX: Hemorragia </a:t>
            </a:r>
            <a:r>
              <a:rPr lang="es-ES" dirty="0" err="1" smtClean="0"/>
              <a:t>parietoccipital</a:t>
            </a:r>
            <a:r>
              <a:rPr lang="es-ES" dirty="0" smtClean="0"/>
              <a:t> derecha por </a:t>
            </a:r>
            <a:r>
              <a:rPr lang="es-ES" dirty="0" err="1" smtClean="0"/>
              <a:t>Angiopatia</a:t>
            </a:r>
            <a:r>
              <a:rPr lang="es-ES" dirty="0" smtClean="0"/>
              <a:t> Amiloidea (No inflamatoria)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39</Words>
  <Application>Microsoft Office PowerPoint</Application>
  <PresentationFormat>Presentación en pantalla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Aprobado por el profesor  Miguel A.GªQuesada;dpto Neurologia HGUE Alumno J.Fulgencio Cánovas Roca. Exp 3084  El paciente acude por perdida de sensibilidad en hemicara drecha , disfagia y MEG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Aprobado por el profesor  Miguel A.GªQuesada;dpto Neurologia HGUE Alumno J.Fulgencio Cánovas Roca. Exp 3084  El paciente acude por perdida de sensibilidad en hemicara drecha , disfagia y MEG</dc:title>
  <dc:creator>jose fulgencio</dc:creator>
  <cp:lastModifiedBy>jose fulgencio</cp:lastModifiedBy>
  <cp:revision>2</cp:revision>
  <dcterms:created xsi:type="dcterms:W3CDTF">2019-04-11T17:05:48Z</dcterms:created>
  <dcterms:modified xsi:type="dcterms:W3CDTF">2019-04-11T17:16:45Z</dcterms:modified>
</cp:coreProperties>
</file>