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48"/>
  </p:normalViewPr>
  <p:slideViewPr>
    <p:cSldViewPr snapToGrid="0" snapToObjects="1">
      <p:cViewPr>
        <p:scale>
          <a:sx n="68" d="100"/>
          <a:sy n="68" d="100"/>
        </p:scale>
        <p:origin x="2280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4/17/19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067" y="1432223"/>
            <a:ext cx="10447866" cy="3035808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sz="8500" dirty="0" smtClean="0"/>
              <a:t>CASO CLÍNICO NEUROLOGÍA</a:t>
            </a:r>
            <a:endParaRPr lang="es-ES_tradnl" sz="8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Macarena González Gran</a:t>
            </a:r>
          </a:p>
          <a:p>
            <a:r>
              <a:rPr lang="es-ES_tradnl" dirty="0"/>
              <a:t>Talleres integrados curso 18/19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842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71450"/>
            <a:ext cx="10058400" cy="1143000"/>
          </a:xfrm>
        </p:spPr>
        <p:txBody>
          <a:bodyPr/>
          <a:lstStyle/>
          <a:p>
            <a:r>
              <a:rPr lang="es-ES_tradnl" dirty="0" smtClean="0"/>
              <a:t>RESUMEN DEL CASO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900" y="1314450"/>
            <a:ext cx="10801350" cy="4857750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>
                <a:latin typeface="Apple Braille" charset="0"/>
                <a:ea typeface="Apple Braille" charset="0"/>
                <a:cs typeface="Apple Braille" charset="0"/>
              </a:rPr>
              <a:t>Motivo de consulta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: mujer de 86 años que acude a urgencias tras ca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ída accidental y clínica de vómitos, cefalea y desorientación.</a:t>
            </a:r>
          </a:p>
          <a:p>
            <a:r>
              <a:rPr lang="es-ES_tradnl" b="1" dirty="0" smtClean="0">
                <a:latin typeface="Apple Braille" charset="0"/>
                <a:ea typeface="Apple Braille" charset="0"/>
                <a:cs typeface="Apple Braille" charset="0"/>
              </a:rPr>
              <a:t>Antecedentes personales:</a:t>
            </a:r>
          </a:p>
          <a:p>
            <a:pPr marL="0" indent="0">
              <a:buNone/>
            </a:pP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 - Alergia a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betalactámicos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. HTA, DLP, DM 2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insulinizada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. No hábitos tóxicos.</a:t>
            </a:r>
          </a:p>
          <a:p>
            <a:pPr marL="0" indent="0">
              <a:buNone/>
            </a:pPr>
            <a:r>
              <a:rPr lang="es-ES_tradnl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- FA paroxística no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anticoagulada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por alto riesgo  hemorrágico.</a:t>
            </a:r>
          </a:p>
          <a:p>
            <a:pPr marL="0" indent="0">
              <a:buNone/>
            </a:pPr>
            <a:r>
              <a:rPr lang="es-ES_tradnl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- Enfermedad vascular periférica</a:t>
            </a:r>
          </a:p>
          <a:p>
            <a:pPr marL="0" indent="0">
              <a:buNone/>
            </a:pPr>
            <a:r>
              <a:rPr lang="es-ES_tradnl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- Cardiopatía isquémica tipo IAM en 2013</a:t>
            </a:r>
          </a:p>
          <a:p>
            <a:pPr marL="0" indent="0">
              <a:buNone/>
            </a:pPr>
            <a:r>
              <a:rPr lang="es-ES_tradnl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-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Iqx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: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By-pass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femoro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-tibial anterior en miembro inferior izq.</a:t>
            </a:r>
          </a:p>
          <a:p>
            <a:pPr marL="0" indent="0">
              <a:buNone/>
            </a:pPr>
            <a:r>
              <a:rPr lang="es-ES_tradnl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   - Dependiente para ABVD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s-ES_tradnl" b="1" dirty="0" smtClean="0">
                <a:latin typeface="Apple Braille" charset="0"/>
                <a:ea typeface="Apple Braille" charset="0"/>
                <a:cs typeface="Apple Braille" charset="0"/>
              </a:rPr>
              <a:t>Exploraci</a:t>
            </a:r>
            <a:r>
              <a:rPr lang="es-ES_tradnl" b="1" dirty="0" smtClean="0">
                <a:latin typeface="Apple Braille" charset="0"/>
                <a:ea typeface="Apple Braille" charset="0"/>
                <a:cs typeface="Apple Braille" charset="0"/>
              </a:rPr>
              <a:t>ón física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: consciente, nauseosa, desorientada;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glasgow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 14. TA: 162/63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mmHg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; afebril. </a:t>
            </a:r>
            <a:r>
              <a:rPr lang="es-ES_tradnl" dirty="0" err="1" smtClean="0">
                <a:latin typeface="Apple Braille" charset="0"/>
                <a:ea typeface="Apple Braille" charset="0"/>
                <a:cs typeface="Apple Braille" charset="0"/>
              </a:rPr>
              <a:t>Expl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. Neurológica: buena respuesta a estímulos verbales, lenguaje sin elementos afásicos, no clara disartria, fuerza conservada todas las extremidades. No signos meníngeos ni rigidez de nuca.</a:t>
            </a:r>
            <a:endParaRPr lang="es-ES_tradnl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s-ES_tradnl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42233"/>
            <a:ext cx="10058400" cy="1609344"/>
          </a:xfrm>
        </p:spPr>
        <p:txBody>
          <a:bodyPr>
            <a:normAutofit/>
          </a:bodyPr>
          <a:lstStyle/>
          <a:p>
            <a:r>
              <a:rPr lang="es-ES_tradnl" sz="5000" dirty="0" smtClean="0"/>
              <a:t>Pruebas complementarias: tac craneal</a:t>
            </a:r>
            <a:endParaRPr lang="es-ES_tradnl" sz="5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080901" y="2575578"/>
            <a:ext cx="5040598" cy="35242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50050" y="2603774"/>
            <a:ext cx="5008827" cy="35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0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Juicio diagn</a:t>
            </a:r>
            <a:r>
              <a:rPr lang="es-ES_tradnl" dirty="0" smtClean="0"/>
              <a:t>óstico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6900"/>
            <a:ext cx="10591800" cy="4305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ICTUS ISQU</a:t>
            </a:r>
            <a:r>
              <a:rPr lang="es-ES_tradnl" dirty="0" smtClean="0">
                <a:latin typeface="Apple Braille" charset="0"/>
                <a:ea typeface="Apple Braille" charset="0"/>
                <a:cs typeface="Apple Braille" charset="0"/>
              </a:rPr>
              <a:t>ÉMICO SUBAGUDO DE LA PICA DERECHA, DE PROBABLE ORIGEN CARDIOEMBÓLICO. RIESGO DE HIDROCEFALIA SI PROGRESA EL EDEMA SOBRE EL CUARTO VENTRÍCULO.</a:t>
            </a:r>
            <a:endParaRPr lang="es-ES_tradnl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</TotalTime>
  <Words>184</Words>
  <Application>Microsoft Macintosh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Apple Braille</vt:lpstr>
      <vt:lpstr>Calibri</vt:lpstr>
      <vt:lpstr>Rockwell</vt:lpstr>
      <vt:lpstr>Rockwell Condensed</vt:lpstr>
      <vt:lpstr>Rockwell Extra Bold</vt:lpstr>
      <vt:lpstr>Wingdings</vt:lpstr>
      <vt:lpstr>Tipo de madera</vt:lpstr>
      <vt:lpstr> CASO CLÍNICO NEUROLOGÍA</vt:lpstr>
      <vt:lpstr>RESUMEN DEL CASO</vt:lpstr>
      <vt:lpstr>Pruebas complementarias: tac craneal</vt:lpstr>
      <vt:lpstr>Juicio diagnóstico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CASO CLÍNICO NEUROLOGÍA</dc:title>
  <dc:creator>macarena gonzalez</dc:creator>
  <cp:lastModifiedBy>macarena gonzalez</cp:lastModifiedBy>
  <cp:revision>3</cp:revision>
  <dcterms:created xsi:type="dcterms:W3CDTF">2019-04-11T10:21:05Z</dcterms:created>
  <dcterms:modified xsi:type="dcterms:W3CDTF">2019-04-17T16:00:25Z</dcterms:modified>
</cp:coreProperties>
</file>