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2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59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0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14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77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89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3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43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29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170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02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9A8BC3C-0D49-4E90-A215-79ED3707BE6F}" type="datetimeFigureOut">
              <a:rPr lang="es-ES" smtClean="0"/>
              <a:t>30/04/2019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AA2EC35-E1D2-409F-B944-2D8A7ED4AB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597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5400" dirty="0" smtClean="0"/>
              <a:t>Caso cLínico</a:t>
            </a:r>
            <a:br>
              <a:rPr lang="es-ES" sz="5400" dirty="0" smtClean="0"/>
            </a:br>
            <a:r>
              <a:rPr lang="es-ES" sz="5400" dirty="0" smtClean="0"/>
              <a:t>pmq aparato digestivo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204139"/>
            <a:ext cx="9070848" cy="1124606"/>
          </a:xfrm>
        </p:spPr>
        <p:txBody>
          <a:bodyPr>
            <a:normAutofit/>
          </a:bodyPr>
          <a:lstStyle/>
          <a:p>
            <a:r>
              <a:rPr lang="es-ES" dirty="0" smtClean="0"/>
              <a:t>Talleres III 18-19</a:t>
            </a:r>
          </a:p>
          <a:p>
            <a:r>
              <a:rPr lang="es-ES" dirty="0" smtClean="0"/>
              <a:t>Hadasa Gallor Bohórquez (1812)</a:t>
            </a:r>
          </a:p>
          <a:p>
            <a:r>
              <a:rPr lang="es-ES" dirty="0" smtClean="0"/>
              <a:t>Hospital universitario de San Juan</a:t>
            </a:r>
          </a:p>
          <a:p>
            <a:r>
              <a:rPr lang="es-ES" dirty="0" smtClean="0"/>
              <a:t>G1-2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35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 del caso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Mujer de 78 años que acude a urgencias por crisis de escalofríos y deterioro del estado general. No presenta dolor abdominal ni alteraciones del ritmo intestinal. Se detecta coluria ya en el hospital.</a:t>
            </a:r>
          </a:p>
          <a:p>
            <a:r>
              <a:rPr lang="es-ES" dirty="0" smtClean="0"/>
              <a:t>Antecedentes: HTA, FA, hipotiroidismo, no RAM, no DM. Doble lesión mitral, valvuloplastia en 2007. Tratamiento actual: ameride, sintrom, atenolol, digoxina, lyrica, omeprazol, orfidal.</a:t>
            </a:r>
          </a:p>
          <a:p>
            <a:r>
              <a:rPr lang="es-ES" dirty="0" smtClean="0"/>
              <a:t>Exploración física: TA 129/72, Tº 38.5 C, 103 lpm, Sat. O2 92% aire ambiente. C y O, AC arrítmica, ictericia conjuntival. Sin alteraciones a la auscultación pulmonar, abdominal o miembros inferiores.</a:t>
            </a:r>
          </a:p>
          <a:p>
            <a:r>
              <a:rPr lang="es-ES" dirty="0" smtClean="0"/>
              <a:t>Exploraciones complementarias: AS (neutrofilia, leucopenia, urea, bilirrubina, PCR y ALT elevadas), se hacen hemocultivos, urocultivos, rx tórax, ecografía abdominal y colangioRM.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25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mágenes</a:t>
            </a: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2" y="2124459"/>
            <a:ext cx="5242138" cy="3932237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4458"/>
            <a:ext cx="5242983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8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mágenes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8" y="2014194"/>
            <a:ext cx="5242982" cy="393223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6431" y="1926936"/>
            <a:ext cx="4788337" cy="35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 smtClean="0"/>
              <a:t>Colangitis aguda, colelitiasis y coledocolitiasis.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286759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</TotalTime>
  <Words>180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Savon</vt:lpstr>
      <vt:lpstr>Caso cLínico pmq aparato digestivo</vt:lpstr>
      <vt:lpstr>Presentación del caso</vt:lpstr>
      <vt:lpstr>Imágenes</vt:lpstr>
      <vt:lpstr>Imágenes</vt:lpstr>
      <vt:lpstr>Diagnóstico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pmq aparato digestivo</dc:title>
  <dc:creator>2alu</dc:creator>
  <cp:lastModifiedBy>2alu</cp:lastModifiedBy>
  <cp:revision>3</cp:revision>
  <dcterms:created xsi:type="dcterms:W3CDTF">2019-04-30T07:37:23Z</dcterms:created>
  <dcterms:modified xsi:type="dcterms:W3CDTF">2019-04-30T07:56:54Z</dcterms:modified>
</cp:coreProperties>
</file>