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Caso clínico</a:t>
            </a:r>
            <a:br>
              <a:rPr lang="es-ES" dirty="0" smtClean="0"/>
            </a:br>
            <a:r>
              <a:rPr lang="es-ES" sz="4800" dirty="0" smtClean="0"/>
              <a:t>Enfermedades Infecciosas</a:t>
            </a: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Talleres III 18-19</a:t>
            </a:r>
          </a:p>
          <a:p>
            <a:r>
              <a:rPr lang="es-ES" dirty="0" err="1" smtClean="0"/>
              <a:t>Hadasa</a:t>
            </a:r>
            <a:r>
              <a:rPr lang="es-ES" dirty="0" smtClean="0"/>
              <a:t> </a:t>
            </a:r>
            <a:r>
              <a:rPr lang="es-ES" dirty="0" err="1" smtClean="0"/>
              <a:t>Gallor</a:t>
            </a:r>
            <a:r>
              <a:rPr lang="es-ES" dirty="0" smtClean="0"/>
              <a:t> Bohórquez,1812</a:t>
            </a:r>
          </a:p>
          <a:p>
            <a:r>
              <a:rPr lang="es-ES" dirty="0" smtClean="0"/>
              <a:t>Hospital Universitario de San Juan</a:t>
            </a:r>
          </a:p>
          <a:p>
            <a:r>
              <a:rPr lang="es-ES" dirty="0" smtClean="0"/>
              <a:t>Aprobado por Dr. </a:t>
            </a:r>
            <a:r>
              <a:rPr lang="es-ES" dirty="0" err="1" smtClean="0"/>
              <a:t>Jover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587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 del caso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Hombre de 19 años con un cuadro de 3-4 días de </a:t>
            </a:r>
            <a:r>
              <a:rPr lang="es-ES" sz="2000" dirty="0" err="1" smtClean="0"/>
              <a:t>odinofagia</a:t>
            </a:r>
            <a:r>
              <a:rPr lang="es-ES" sz="2000" dirty="0" smtClean="0"/>
              <a:t> y aftas orales.</a:t>
            </a:r>
          </a:p>
          <a:p>
            <a:r>
              <a:rPr lang="es-ES" sz="2000" dirty="0" smtClean="0"/>
              <a:t>Su MAP diagnostica amigdalitis y pauta amoxicilina-</a:t>
            </a:r>
            <a:r>
              <a:rPr lang="es-ES" sz="2000" dirty="0" err="1" smtClean="0"/>
              <a:t>clavulánico</a:t>
            </a:r>
            <a:r>
              <a:rPr lang="es-ES" sz="2000" dirty="0" smtClean="0"/>
              <a:t>, posteriormente aumentan las lesiones orales e ingresa.</a:t>
            </a:r>
          </a:p>
          <a:p>
            <a:r>
              <a:rPr lang="es-ES" sz="2000" dirty="0" smtClean="0"/>
              <a:t>Antecedentes: no RAM, no hábitos tóxicos, no </a:t>
            </a:r>
            <a:r>
              <a:rPr lang="es-ES" sz="2000" dirty="0" err="1" smtClean="0"/>
              <a:t>IQx</a:t>
            </a:r>
            <a:r>
              <a:rPr lang="es-ES" sz="2000" dirty="0" smtClean="0"/>
              <a:t>. Sin enfermedades importantes. Padre tuvo episodio similar a su edad.</a:t>
            </a:r>
          </a:p>
        </p:txBody>
      </p:sp>
    </p:spTree>
    <p:extLst>
      <p:ext uri="{BB962C8B-B14F-4D97-AF65-F5344CB8AC3E}">
        <p14:creationId xmlns:p14="http://schemas.microsoft.com/office/powerpoint/2010/main" val="31660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Exploración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Exploración física; </a:t>
            </a:r>
            <a:r>
              <a:rPr lang="es-ES" dirty="0" err="1"/>
              <a:t>CyO</a:t>
            </a:r>
            <a:r>
              <a:rPr lang="es-ES" dirty="0"/>
              <a:t>, TA 111/76, febrícula, 101 </a:t>
            </a:r>
            <a:r>
              <a:rPr lang="es-ES" dirty="0" err="1"/>
              <a:t>lpm</a:t>
            </a:r>
            <a:r>
              <a:rPr lang="es-ES" dirty="0"/>
              <a:t>, </a:t>
            </a:r>
            <a:r>
              <a:rPr lang="es-ES" dirty="0" err="1"/>
              <a:t>sat</a:t>
            </a:r>
            <a:r>
              <a:rPr lang="es-ES" dirty="0"/>
              <a:t>. O2 99% sin O2. Exploración anodina excepto por: placas blanquecinas pultáceas en lengua, amígdalas y faringe. Adenopatías bilaterales cervicales inflamatorias. Pápulas </a:t>
            </a:r>
            <a:r>
              <a:rPr lang="es-ES" dirty="0" err="1"/>
              <a:t>eritemo</a:t>
            </a:r>
            <a:r>
              <a:rPr lang="es-ES" dirty="0"/>
              <a:t>-erosivas en labios y lengua dolorosas a la palpación.</a:t>
            </a:r>
          </a:p>
          <a:p>
            <a:r>
              <a:rPr lang="es-ES" dirty="0"/>
              <a:t>Exploraciones </a:t>
            </a:r>
            <a:r>
              <a:rPr lang="es-ES" dirty="0" smtClean="0"/>
              <a:t>complementarias: electrocardiograma y radiografías torácicas sin alteraciones, PCR 5,74 mg/</a:t>
            </a:r>
            <a:r>
              <a:rPr lang="es-ES" dirty="0" err="1" smtClean="0"/>
              <a:t>dL</a:t>
            </a:r>
            <a:r>
              <a:rPr lang="es-ES" dirty="0" smtClean="0"/>
              <a:t>. Se piden serologías, PCR y valoración por dermatología.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353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mágenes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98" y="2821152"/>
            <a:ext cx="4072248" cy="305418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0" y="2732280"/>
            <a:ext cx="4190744" cy="31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5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  </a:t>
            </a:r>
            <a:r>
              <a:rPr lang="es-ES" sz="3600" dirty="0" smtClean="0"/>
              <a:t>Estomatitis herpética, </a:t>
            </a:r>
            <a:r>
              <a:rPr lang="es-ES" sz="3600" dirty="0" err="1" smtClean="0"/>
              <a:t>primoinfección</a:t>
            </a:r>
            <a:r>
              <a:rPr lang="es-ES" sz="3600" dirty="0" smtClean="0"/>
              <a:t> VHS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660829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162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Caso clínico Enfermedades Infecciosas</vt:lpstr>
      <vt:lpstr>Presentación del caso</vt:lpstr>
      <vt:lpstr>Exploración</vt:lpstr>
      <vt:lpstr>Imágenes</vt:lpstr>
      <vt:lpstr>Diagnóstico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Enfermedades Infecciosas</dc:title>
  <dc:creator>2alu</dc:creator>
  <cp:lastModifiedBy>2alu</cp:lastModifiedBy>
  <cp:revision>5</cp:revision>
  <dcterms:created xsi:type="dcterms:W3CDTF">2019-04-11T09:03:54Z</dcterms:created>
  <dcterms:modified xsi:type="dcterms:W3CDTF">2019-04-11T09:31:07Z</dcterms:modified>
</cp:coreProperties>
</file>