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66" r:id="rId4"/>
    <p:sldId id="268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5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4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1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14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6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86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18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12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70A7F28-03CB-4137-B56E-042135B665AF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FE5DBEE-8EB6-4174-BAD4-4A256E491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621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EE923-05DA-4381-B0F0-AE8DE03C4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535" y="748748"/>
            <a:ext cx="8216929" cy="1929708"/>
          </a:xfrm>
        </p:spPr>
        <p:txBody>
          <a:bodyPr>
            <a:normAutofit/>
          </a:bodyPr>
          <a:lstStyle/>
          <a:p>
            <a:pPr algn="ctr"/>
            <a:r>
              <a:rPr lang="es-ES" sz="7000" dirty="0"/>
              <a:t>Dx a primera vista</a:t>
            </a:r>
            <a:br>
              <a:rPr lang="es-ES" sz="7000" dirty="0"/>
            </a:br>
            <a:r>
              <a:rPr lang="es-ES" sz="7000" dirty="0"/>
              <a:t>Talleres Integrados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42B831-66AE-441F-BFB4-E9C99CC68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0139" y="3101009"/>
            <a:ext cx="6036363" cy="300824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BANCO IMÁGENES</a:t>
            </a:r>
          </a:p>
          <a:p>
            <a:r>
              <a:rPr lang="es-ES" sz="2800" dirty="0">
                <a:solidFill>
                  <a:schemeClr val="tx1"/>
                </a:solidFill>
              </a:rPr>
              <a:t>Alba González López. 4º Medicina UMH</a:t>
            </a:r>
          </a:p>
          <a:p>
            <a:r>
              <a:rPr lang="es-ES" sz="2800" dirty="0">
                <a:solidFill>
                  <a:schemeClr val="tx1"/>
                </a:solidFill>
              </a:rPr>
              <a:t>Unidad de Enfermedades Infecciosas</a:t>
            </a:r>
          </a:p>
          <a:p>
            <a:r>
              <a:rPr lang="es-ES" sz="2800" dirty="0">
                <a:solidFill>
                  <a:schemeClr val="tx1"/>
                </a:solidFill>
              </a:rPr>
              <a:t>Hospital General Universitario de Elda</a:t>
            </a:r>
          </a:p>
          <a:p>
            <a:r>
              <a:rPr lang="es-ES" sz="2800" dirty="0">
                <a:solidFill>
                  <a:schemeClr val="tx1"/>
                </a:solidFill>
              </a:rPr>
              <a:t>Aprobado por Dra. Reyes Pascual</a:t>
            </a:r>
          </a:p>
        </p:txBody>
      </p:sp>
    </p:spTree>
    <p:extLst>
      <p:ext uri="{BB962C8B-B14F-4D97-AF65-F5344CB8AC3E}">
        <p14:creationId xmlns:p14="http://schemas.microsoft.com/office/powerpoint/2010/main" val="320871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36B35-F7DD-4783-AED0-3740C00C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15" y="247741"/>
            <a:ext cx="10772775" cy="1299317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4D873-28EF-44EE-8DA6-F261BDC8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049311"/>
            <a:ext cx="11407515" cy="52465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Hombre de 81 años que </a:t>
            </a:r>
            <a:r>
              <a:rPr lang="es-ES" sz="2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refiere fiebre de 5 días de evolución, escalofríos y tiritona </a:t>
            </a: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 la que acudió a urgencias de atención primaria, indicándose paracetamol, metamizol y levofloxacino que ha tomado durante 2 días. Acude a urgencias porque </a:t>
            </a:r>
            <a:r>
              <a:rPr lang="es-ES" sz="2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mejora tras tratamiento antibiótico</a:t>
            </a: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Refiere </a:t>
            </a:r>
            <a:r>
              <a:rPr lang="es-ES" sz="2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 y expectoración espesa, fatiga y sensación de pitos en el pecho</a:t>
            </a: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 dolor torácico. </a:t>
            </a:r>
          </a:p>
          <a:p>
            <a:pPr marL="0" indent="0" algn="just">
              <a:buNone/>
            </a:pPr>
            <a:r>
              <a:rPr 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Antecedentes:</a:t>
            </a:r>
            <a:endParaRPr lang="es-E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-No RAM </a:t>
            </a:r>
          </a:p>
          <a:p>
            <a:pPr marL="0" indent="0" algn="just">
              <a:buNone/>
            </a:pP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-HTA. No DM. No DLP. Exfumador desde hace 6 años. </a:t>
            </a:r>
          </a:p>
          <a:p>
            <a:pPr marL="0" indent="0" algn="just">
              <a:buNone/>
            </a:pP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-Ingreso el año pasado por Infección respiratoria tratada con Levofloxacino. </a:t>
            </a:r>
          </a:p>
          <a:p>
            <a:pPr marL="0" indent="0" algn="just">
              <a:buNone/>
            </a:pP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Iqx</a:t>
            </a: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cataratas en noviembre 2017</a:t>
            </a:r>
          </a:p>
          <a:p>
            <a:pPr marL="0" indent="0" algn="just">
              <a:buNone/>
            </a:pP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-Tratamiento habitual: </a:t>
            </a:r>
            <a:r>
              <a:rPr lang="es-E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Imidapril</a:t>
            </a:r>
            <a:r>
              <a:rPr lang="es-E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42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8A445-09F8-4978-B1C4-290C6B61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81" y="66261"/>
            <a:ext cx="9720072" cy="925532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04AC2-BCC4-4847-B234-42227541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884420"/>
            <a:ext cx="10714483" cy="61636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Exploración</a:t>
            </a: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3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Tª</a:t>
            </a: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38,5ºC. FC 108 </a:t>
            </a:r>
            <a:r>
              <a:rPr lang="es-ES" sz="3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/min. SatO2 88%. TA 126/50 mmHg. </a:t>
            </a:r>
          </a:p>
          <a:p>
            <a:pPr algn="just">
              <a:lnSpc>
                <a:spcPct val="120000"/>
              </a:lnSpc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-BEG.</a:t>
            </a:r>
          </a:p>
          <a:p>
            <a:pPr algn="just">
              <a:lnSpc>
                <a:spcPct val="120000"/>
              </a:lnSpc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-Auscultación cardíaca rítmica sin soplos </a:t>
            </a:r>
          </a:p>
          <a:p>
            <a:pPr algn="just">
              <a:lnSpc>
                <a:spcPct val="120000"/>
              </a:lnSpc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-Auscultación pulmonar: MVC. Crepitantes finos en base izquierda. </a:t>
            </a:r>
          </a:p>
          <a:p>
            <a:pPr algn="just">
              <a:lnSpc>
                <a:spcPct val="120000"/>
              </a:lnSpc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-Abdomen: blando y depresible. No doloroso a la palpación.  </a:t>
            </a:r>
          </a:p>
          <a:p>
            <a:pPr algn="just">
              <a:lnSpc>
                <a:spcPct val="120000"/>
              </a:lnSpc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-MMII: no edemas ni signos de TVP</a:t>
            </a:r>
            <a:endParaRPr lang="es-ES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 complementarias: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-Bioquímica: Glucosa 110 mg/dl. Urea 38 mg/dl. Creatinina 1 mg/dl. </a:t>
            </a:r>
            <a:r>
              <a:rPr lang="es-ES" sz="3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136 mmol/l. K 4,2 mmol/l. PCR 205 mg/dl. Procalcitonina 2,05 ng/ml.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-Gasometría arterial: pH 7,48; pCO2 33,5; pO2 59.5; bicarbonato 24,8; Lactato 9 mmol/l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-Hemograma: Leucocitos 8100 (N 86,1%). Hemoglobina 13,7 mg/dl. Hematocrito 41%. Plaquetas 185000/</a:t>
            </a:r>
            <a:r>
              <a:rPr lang="es-ES" sz="3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mmc</a:t>
            </a: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-Coagulación: Quick 65%.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-PCR de gripe A, gripe B y VRS: indetectable. 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9927C0D-B4A5-406C-91CA-36425C9C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F391599A-3367-4DB7-A56D-0EB95307A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50" y="1138258"/>
            <a:ext cx="5803281" cy="4498044"/>
          </a:xfrm>
        </p:spPr>
      </p:pic>
      <p:pic>
        <p:nvPicPr>
          <p:cNvPr id="20" name="Marcador de contenido 19">
            <a:extLst>
              <a:ext uri="{FF2B5EF4-FFF2-40B4-BE49-F238E27FC236}">
                <a16:creationId xmlns:a16="http://schemas.microsoft.com/office/drawing/2014/main" id="{1B4B84D9-615D-4509-B5E3-374591C31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9" y="1112769"/>
            <a:ext cx="5976702" cy="4632460"/>
          </a:xfr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758D3D0-D541-4086-A8CD-CF8849F8270C}"/>
              </a:ext>
            </a:extLst>
          </p:cNvPr>
          <p:cNvSpPr txBox="1"/>
          <p:nvPr/>
        </p:nvSpPr>
        <p:spPr>
          <a:xfrm>
            <a:off x="6227171" y="1029331"/>
            <a:ext cx="986929" cy="689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89FF369-00E3-4D03-A577-F9F52F0CBF6E}"/>
              </a:ext>
            </a:extLst>
          </p:cNvPr>
          <p:cNvSpPr txBox="1"/>
          <p:nvPr/>
        </p:nvSpPr>
        <p:spPr>
          <a:xfrm>
            <a:off x="145692" y="793484"/>
            <a:ext cx="810756" cy="689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44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A6367-4368-4A9C-8B1E-FBC26253D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Resolución del caso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0EC67-D453-4678-B9FB-E9872E85A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36" y="1528997"/>
            <a:ext cx="10390527" cy="5219338"/>
          </a:xfrm>
        </p:spPr>
        <p:txBody>
          <a:bodyPr/>
          <a:lstStyle/>
          <a:p>
            <a:pPr marL="0" indent="0" algn="just">
              <a:buNone/>
            </a:pPr>
            <a:endParaRPr lang="es-ES" sz="25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s-ES" sz="25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Diagnóstico: </a:t>
            </a:r>
            <a:r>
              <a:rPr lang="es-E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Neumonía adquirida en la comunidad </a:t>
            </a: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 LII. Se observa condensación retro cardíaca. </a:t>
            </a:r>
          </a:p>
          <a:p>
            <a:pPr marL="0" indent="0" algn="just">
              <a:buNone/>
            </a:pP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Otros diagnóstico: Insuficiencia respiratoria</a:t>
            </a:r>
          </a:p>
          <a:p>
            <a:pPr marL="0" indent="0" algn="just">
              <a:buNone/>
            </a:pP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 solicitó cultivo de esputo en el que se aisló </a:t>
            </a:r>
            <a:r>
              <a:rPr lang="es-ES" sz="3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Haemophilus</a:t>
            </a:r>
            <a:r>
              <a:rPr lang="es-E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influenzae</a:t>
            </a: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resistente a levofloxacino. </a:t>
            </a:r>
          </a:p>
          <a:p>
            <a:pPr marL="0" indent="0" algn="just">
              <a:buNone/>
            </a:pP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Tratamiento: Se pautó </a:t>
            </a:r>
            <a:r>
              <a:rPr lang="es-E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ceftriaxona</a:t>
            </a:r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 buena evolución. </a:t>
            </a:r>
          </a:p>
          <a:p>
            <a:pPr marL="0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001674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275</TotalTime>
  <Words>366</Words>
  <Application>Microsoft Office PowerPoint</Application>
  <PresentationFormat>Panorámica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Metropolitano</vt:lpstr>
      <vt:lpstr>Dx a primera vista Talleres Integrados III</vt:lpstr>
      <vt:lpstr>Presentación Caso</vt:lpstr>
      <vt:lpstr>Presentación Caso</vt:lpstr>
      <vt:lpstr>Presentación de PowerPoint</vt:lpstr>
      <vt:lpstr>Resolución del caso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</dc:title>
  <dc:creator>Alba Gonzalez Lopez</dc:creator>
  <cp:lastModifiedBy>Alba Gonzalez Lopez</cp:lastModifiedBy>
  <cp:revision>20</cp:revision>
  <dcterms:created xsi:type="dcterms:W3CDTF">2019-02-14T18:41:10Z</dcterms:created>
  <dcterms:modified xsi:type="dcterms:W3CDTF">2019-02-27T14:34:37Z</dcterms:modified>
</cp:coreProperties>
</file>