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B8A10-ED52-48B7-8DC3-317A1AB7B184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452CF-86C1-491B-A908-77350B6EEA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34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A9C4D5-191D-4550-BABF-567D5726E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B63878-142C-46A3-AE44-1920BCFC4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610197-01ED-407D-A2F8-1C5D11AD6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87218B-0D91-4DB2-8FA9-03E526C59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83AA4D-8026-4F1E-8B5C-1D1644AB4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822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D3BC2-95DA-4AAB-8D88-870122E1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5E996F-A14B-4368-8360-798EB2ECA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AC4BDF-D0D2-41E8-9B1F-E08096D6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84C473-8A29-4005-AEE1-E859C48BD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3CE6D-30A5-4607-8E76-7FC0C0FE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83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98B4BB-37FB-48B8-A29C-6E790B979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822DA8-7879-4359-A92E-6FAC428A0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B156ED-C385-43A9-9920-9D05DF20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8922C2-5495-41E5-87D4-D9110C46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C3F87F-C446-4620-9506-4CDA8C4AC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692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57163-B1E1-4C5B-BB14-3E4C0A6E8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1F524B-8FFD-440A-BBC9-D743383E7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14F682-6255-414A-97EA-AD7C81A7D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27C4D2-61CD-4500-81EF-14DAE4DE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8B81CF-ACAF-4D08-BDA8-18A5C218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72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F3C88-29A8-4897-AE2B-090EEC0FB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EAFE52-1C14-4E19-9825-933FD56D8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76588A-3F3C-4AB2-982F-6C2E6430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2CE76E-2259-4A7E-8065-F021866EA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275CB6-B040-4502-9FB7-545D8D382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76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BBF24-174B-4E2B-B9D1-431A29304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ABCCCE-05B2-403B-92DF-72DD9BCC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E828A3-B812-4F2E-BD31-47EE7FDD9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AF69B1-B537-4312-B3A1-F5B8BDF0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CD8DD9-9D64-48BC-88A7-3E23707E4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806328-5154-4162-862E-979A35D6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35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8E1B2-A63C-4D9D-BE7D-AFE78FFAB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13D4C4-E039-4CCB-A4CD-E22366D4E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202D0B-D01F-4A26-8FE3-EAC390700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EE74381-5C15-4141-A58C-865A9E59D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317B3A-7D1E-4949-8BA4-A6301BFCF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28F9C1-1BC2-495B-8DCA-5D573FA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FB4C48-5459-4B55-811A-8B9C58D5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70778E-5C13-4DDE-A860-D6B9254C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93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33560-C25A-49EF-9039-BCCF5FC4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C299ED-F792-482C-B3C4-2CF3456A7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F1577B-A62D-4F93-A967-46CBB9563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DACAEAB-6514-48D6-9387-B36937417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41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0E5E89-434F-4479-87F2-97E01ABEF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4AC982D-8ABA-4CA2-AAD0-4E1D2A79B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02EBCA-1C7C-4275-A1E8-6792EC391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05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44AB3-ADF4-436A-AA9B-1C594F45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68254F-FA1A-4F15-9DB0-7A8988909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8C7C45-EDAE-4F88-9FCE-B6A9BEB97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91A02A-6DC6-45F9-A0B8-949598AC6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7421A0-21A2-41E3-B7DF-F7C4BC43B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AAA9FA-3324-4435-8F60-E78C9FC1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6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32F5E-F039-4274-BF49-90EC9C68F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68A5AA2-8712-4858-8939-83B6860B6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E465F7-1E4D-4336-9905-FE1F36A2F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FEECB7-E7D4-45EF-A299-A62C5DD3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40781C-EF13-47EF-883A-EA54D7C2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1FF792-AD61-4D48-B3A2-53F19D88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7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F32A31-23AB-4D08-83FD-4C3D528EA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A4C274-C520-4A27-BD9C-507561473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DAFF39-B0EB-43C0-88FF-76FF1E297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A0CB4-CADF-4D64-8810-FA1B0D77B8AE}" type="datetimeFigureOut">
              <a:rPr lang="es-ES" smtClean="0"/>
              <a:t>05/04/2019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6D16E0-788D-46A0-8753-B2C67ED029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95C286-504E-40AF-BD82-7E7B51758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AA43C-80B7-4941-8E5C-962ECF7A60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6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1C8EA-521F-4021-9F98-51A4FF1C0E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7600" b="1" dirty="0">
                <a:solidFill>
                  <a:srgbClr val="C00000"/>
                </a:solidFill>
              </a:rPr>
              <a:t>DX POR IMAGEN - GINECOLOGÍA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CDADE9-DB00-45B3-A21E-E4CCE2FB91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BEATRIZ MEXÍA BELDA, 1833</a:t>
            </a:r>
          </a:p>
          <a:p>
            <a:r>
              <a:rPr lang="es-ES" dirty="0"/>
              <a:t>CURSO 2018-2019</a:t>
            </a:r>
          </a:p>
          <a:p>
            <a:r>
              <a:rPr lang="es-ES" dirty="0"/>
              <a:t>APROBADO POR EL DR.JOVER</a:t>
            </a:r>
          </a:p>
          <a:p>
            <a:r>
              <a:rPr lang="es-ES" dirty="0"/>
              <a:t>TALLERES INTEGRADOS III</a:t>
            </a:r>
          </a:p>
          <a:p>
            <a:r>
              <a:rPr lang="es-ES" dirty="0"/>
              <a:t>HOSPITAL SAN JUAN</a:t>
            </a:r>
          </a:p>
          <a:p>
            <a:endParaRPr lang="es-ES" dirty="0"/>
          </a:p>
        </p:txBody>
      </p:sp>
      <p:pic>
        <p:nvPicPr>
          <p:cNvPr id="1026" name="Picture 2" descr="Resultado de imagen de logo umh sin fondo">
            <a:extLst>
              <a:ext uri="{FF2B5EF4-FFF2-40B4-BE49-F238E27FC236}">
                <a16:creationId xmlns:a16="http://schemas.microsoft.com/office/drawing/2014/main" id="{75012F13-DEDC-44A4-8A7A-06E8F2F05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731" y="5257800"/>
            <a:ext cx="1508470" cy="1502211"/>
          </a:xfrm>
          <a:prstGeom prst="rect">
            <a:avLst/>
          </a:prstGeom>
          <a:solidFill>
            <a:srgbClr val="C00000"/>
          </a:solidFill>
        </p:spPr>
      </p:pic>
    </p:spTree>
    <p:extLst>
      <p:ext uri="{BB962C8B-B14F-4D97-AF65-F5344CB8AC3E}">
        <p14:creationId xmlns:p14="http://schemas.microsoft.com/office/powerpoint/2010/main" val="327841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F701F-ACF4-43C8-8B63-05B130E1F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C00000"/>
                </a:solidFill>
              </a:rPr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9564B3-DE8F-4485-9D24-5A82F9953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 fontScale="92500" lnSpcReduction="10000"/>
          </a:bodyPr>
          <a:lstStyle/>
          <a:p>
            <a:r>
              <a:rPr lang="es-ES" sz="2400" b="1" dirty="0"/>
              <a:t>MC: </a:t>
            </a:r>
            <a:r>
              <a:rPr lang="es-ES" sz="2400" dirty="0"/>
              <a:t>Mujer de 61 años que acude por hallazgo patológico en cribado de mama. </a:t>
            </a:r>
          </a:p>
          <a:p>
            <a:r>
              <a:rPr lang="es-ES" sz="2400" b="1" dirty="0"/>
              <a:t>Anamnesis: </a:t>
            </a:r>
            <a:r>
              <a:rPr lang="es-ES" sz="2400" u="sng" dirty="0" err="1"/>
              <a:t>Antec.personales</a:t>
            </a:r>
            <a:r>
              <a:rPr lang="es-ES" sz="2400" u="sng" dirty="0"/>
              <a:t>:</a:t>
            </a:r>
            <a:r>
              <a:rPr lang="es-ES" sz="2400" dirty="0"/>
              <a:t> no </a:t>
            </a:r>
            <a:r>
              <a:rPr lang="es-ES" sz="2400" dirty="0" err="1"/>
              <a:t>RAMc</a:t>
            </a:r>
            <a:r>
              <a:rPr lang="es-ES" sz="2400" dirty="0"/>
              <a:t>, no hábitos tóxicos, no transfusiones. </a:t>
            </a:r>
            <a:r>
              <a:rPr lang="es-ES" sz="2400" u="sng" dirty="0" err="1"/>
              <a:t>Antec</a:t>
            </a:r>
            <a:r>
              <a:rPr lang="es-ES" sz="2400" u="sng" dirty="0"/>
              <a:t>. ginecológicos y obstétricos: </a:t>
            </a:r>
            <a:r>
              <a:rPr lang="es-ES" sz="2400" dirty="0"/>
              <a:t>FO: 20222, </a:t>
            </a:r>
            <a:r>
              <a:rPr lang="es-ES" sz="2400" dirty="0" err="1"/>
              <a:t>nº</a:t>
            </a:r>
            <a:r>
              <a:rPr lang="es-ES" sz="2400" dirty="0"/>
              <a:t> lactantes: 1 (durante 8 meses), FM: 7/28, portadora de DIU Cu.  </a:t>
            </a:r>
            <a:r>
              <a:rPr lang="es-ES" sz="2400" u="sng" dirty="0" err="1"/>
              <a:t>Antec.quirúrgicos</a:t>
            </a:r>
            <a:r>
              <a:rPr lang="es-ES" sz="2400" u="sng" dirty="0"/>
              <a:t>: </a:t>
            </a:r>
            <a:r>
              <a:rPr lang="es-ES" sz="2400" dirty="0"/>
              <a:t>histerectomía con 33 años por miomas.</a:t>
            </a:r>
          </a:p>
          <a:p>
            <a:r>
              <a:rPr lang="es-ES" sz="2400" b="1" dirty="0"/>
              <a:t>Evolución: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2200" u="sng" dirty="0"/>
              <a:t>Mayo 2017: </a:t>
            </a:r>
            <a:r>
              <a:rPr lang="es-ES" sz="2200" dirty="0"/>
              <a:t>eco mamaria muestra quistes bilaterales y nódulo sólido BI-RADS 4A en CSI de mama derecha. Ganglios no afectados. Solicitamos BAG.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2200" u="sng" dirty="0"/>
              <a:t>Junio 2017:</a:t>
            </a:r>
            <a:r>
              <a:rPr lang="es-ES" sz="2200" dirty="0"/>
              <a:t> BAG datos compatibles con fibroadenoma en MD.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2200" u="sng" dirty="0"/>
              <a:t>Diciembre 2017: </a:t>
            </a:r>
            <a:r>
              <a:rPr lang="es-ES" sz="2200" dirty="0"/>
              <a:t>mamografía y eco para reevaluación del fibroadenoma </a:t>
            </a:r>
            <a:r>
              <a:rPr lang="es-ES" sz="2200" dirty="0">
                <a:sym typeface="Wingdings" panose="05000000000000000000" pitchFamily="2" charset="2"/>
              </a:rPr>
              <a:t> s</a:t>
            </a:r>
            <a:r>
              <a:rPr lang="es-ES" sz="2200" dirty="0"/>
              <a:t>in cambios, por lo que </a:t>
            </a:r>
            <a:r>
              <a:rPr lang="es-ES" sz="2200" dirty="0">
                <a:sym typeface="Wingdings" panose="05000000000000000000" pitchFamily="2" charset="2"/>
              </a:rPr>
              <a:t>no es necesario hacer biopsia. Hallazgo no esperado: nódulo en CSE de MI  solicitamos PAAF.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2200" u="sng" dirty="0">
                <a:sym typeface="Wingdings" panose="05000000000000000000" pitchFamily="2" charset="2"/>
              </a:rPr>
              <a:t>Junio 2018: </a:t>
            </a:r>
            <a:r>
              <a:rPr lang="es-ES" sz="2200" dirty="0">
                <a:sym typeface="Wingdings" panose="05000000000000000000" pitchFamily="2" charset="2"/>
              </a:rPr>
              <a:t>se realiza PAAF, compatible con lipoma (lesión benigna), pero el resultado no es concluyente. Se debe extirpar por si tiene componente maligno. El </a:t>
            </a:r>
            <a:r>
              <a:rPr lang="es-ES" sz="2200" dirty="0" err="1">
                <a:sym typeface="Wingdings" panose="05000000000000000000" pitchFamily="2" charset="2"/>
              </a:rPr>
              <a:t>dx</a:t>
            </a:r>
            <a:r>
              <a:rPr lang="es-ES" sz="2200" dirty="0">
                <a:sym typeface="Wingdings" panose="05000000000000000000" pitchFamily="2" charset="2"/>
              </a:rPr>
              <a:t> se confirmará en quirófano.</a:t>
            </a:r>
          </a:p>
          <a:p>
            <a:pPr lvl="0"/>
            <a:r>
              <a:rPr lang="es-ES" sz="2400" b="1" dirty="0">
                <a:solidFill>
                  <a:prstClr val="black"/>
                </a:solidFill>
              </a:rPr>
              <a:t>Exploración prequirúrgica: </a:t>
            </a:r>
            <a:r>
              <a:rPr lang="es-ES" sz="2400" dirty="0">
                <a:solidFill>
                  <a:prstClr val="black"/>
                </a:solidFill>
              </a:rPr>
              <a:t>nódulo móvil, definido, blando en CSE de MI. </a:t>
            </a:r>
          </a:p>
          <a:p>
            <a:pPr marL="914400" lvl="2" indent="0">
              <a:buNone/>
            </a:pPr>
            <a:endParaRPr lang="es-ES" sz="16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3402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236632-FA97-4F7C-8B4C-83B024C9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12/03/19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5748FC7-B15D-4B7A-8AFE-E9AE1FFAF3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11646" r="4520" b="26224"/>
          <a:stretch/>
        </p:blipFill>
        <p:spPr>
          <a:xfrm>
            <a:off x="3904421" y="1690688"/>
            <a:ext cx="4383157" cy="4448578"/>
          </a:xfrm>
        </p:spPr>
      </p:pic>
    </p:spTree>
    <p:extLst>
      <p:ext uri="{BB962C8B-B14F-4D97-AF65-F5344CB8AC3E}">
        <p14:creationId xmlns:p14="http://schemas.microsoft.com/office/powerpoint/2010/main" val="2960329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3B25F-3F53-42E5-823E-F204C1B81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C00000"/>
                </a:solidFill>
              </a:rPr>
              <a:t>SOLUCIÓN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F2DA28-A5FB-4553-8025-861252C21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Dimensiones: 5.2 x 1.8 cm</a:t>
            </a:r>
          </a:p>
          <a:p>
            <a:r>
              <a:rPr lang="es-ES" dirty="0"/>
              <a:t>Benigno</a:t>
            </a:r>
          </a:p>
          <a:p>
            <a:r>
              <a:rPr lang="es-ES" dirty="0"/>
              <a:t>Contenido graso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DX DEFINITIVO: </a:t>
            </a:r>
            <a:r>
              <a:rPr lang="es-ES" b="1" u="sng" dirty="0"/>
              <a:t>LIPOMA</a:t>
            </a:r>
          </a:p>
        </p:txBody>
      </p:sp>
    </p:spTree>
    <p:extLst>
      <p:ext uri="{BB962C8B-B14F-4D97-AF65-F5344CB8AC3E}">
        <p14:creationId xmlns:p14="http://schemas.microsoft.com/office/powerpoint/2010/main" val="76424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239</Words>
  <Application>Microsoft Office PowerPoint</Application>
  <PresentationFormat>Panorámica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de Office</vt:lpstr>
      <vt:lpstr>DX POR IMAGEN - GINECOLOGÍA</vt:lpstr>
      <vt:lpstr>PRESENTACIÓN DEL CASO</vt:lpstr>
      <vt:lpstr>12/03/19</vt:lpstr>
      <vt:lpstr>SOLUCIÓN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1 - UEI</dc:title>
  <dc:creator>Bea Mexía</dc:creator>
  <cp:lastModifiedBy>Bea Mexía</cp:lastModifiedBy>
  <cp:revision>8</cp:revision>
  <dcterms:created xsi:type="dcterms:W3CDTF">2019-03-31T16:07:26Z</dcterms:created>
  <dcterms:modified xsi:type="dcterms:W3CDTF">2019-04-05T15:56:11Z</dcterms:modified>
</cp:coreProperties>
</file>