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BBA8-6769-495E-8473-46D6EC9C7CF0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DD93-FCAF-45D8-8321-7D9430135D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BBA8-6769-495E-8473-46D6EC9C7CF0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DD93-FCAF-45D8-8321-7D9430135D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BBA8-6769-495E-8473-46D6EC9C7CF0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DD93-FCAF-45D8-8321-7D9430135D60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BBA8-6769-495E-8473-46D6EC9C7CF0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DD93-FCAF-45D8-8321-7D9430135D6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BBA8-6769-495E-8473-46D6EC9C7CF0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DD93-FCAF-45D8-8321-7D9430135D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BBA8-6769-495E-8473-46D6EC9C7CF0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DD93-FCAF-45D8-8321-7D9430135D6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BBA8-6769-495E-8473-46D6EC9C7CF0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DD93-FCAF-45D8-8321-7D9430135D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BBA8-6769-495E-8473-46D6EC9C7CF0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DD93-FCAF-45D8-8321-7D9430135D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BBA8-6769-495E-8473-46D6EC9C7CF0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DD93-FCAF-45D8-8321-7D9430135D6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BBA8-6769-495E-8473-46D6EC9C7CF0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DD93-FCAF-45D8-8321-7D9430135D60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BBA8-6769-495E-8473-46D6EC9C7CF0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DD93-FCAF-45D8-8321-7D9430135D60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4C6BBA8-6769-495E-8473-46D6EC9C7CF0}" type="datetimeFigureOut">
              <a:rPr lang="es-ES" smtClean="0"/>
              <a:t>04/04/2019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C4DD93-FCAF-45D8-8321-7D9430135D60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CASO CLÍNICO OTORRINOLARINGOLOGÍA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Ricardo Sánchez de la Peña</a:t>
            </a:r>
          </a:p>
          <a:p>
            <a:r>
              <a:rPr lang="es-ES_tradnl" dirty="0" smtClean="0"/>
              <a:t>Talleres III UMH</a:t>
            </a:r>
          </a:p>
          <a:p>
            <a:r>
              <a:rPr lang="es-ES_tradnl" dirty="0" smtClean="0"/>
              <a:t>Hospital General Universitario de Alicante</a:t>
            </a:r>
          </a:p>
          <a:p>
            <a:r>
              <a:rPr lang="es-ES_tradnl" dirty="0" smtClean="0"/>
              <a:t>Aprobado por el Dr. </a:t>
            </a:r>
            <a:r>
              <a:rPr lang="es-ES_tradnl" dirty="0" err="1" smtClean="0"/>
              <a:t>Severá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05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2780928"/>
            <a:ext cx="7300333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_tradnl" sz="2500" dirty="0" smtClean="0"/>
              <a:t>RAM penicilina y </a:t>
            </a:r>
            <a:r>
              <a:rPr lang="es-ES_tradnl" sz="2500" dirty="0" err="1" smtClean="0"/>
              <a:t>quinolonas</a:t>
            </a:r>
            <a:r>
              <a:rPr lang="es-ES_tradnl" sz="2500" dirty="0" smtClean="0"/>
              <a:t>. Alergias alimentarias a marisco y pescado.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500" dirty="0" smtClean="0"/>
              <a:t>Fumaba hasta antes de entrar a prisión. No HTA, no DM, no DLP.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500" dirty="0" smtClean="0"/>
              <a:t>Antecedentes personales: retraso mental leve y trastorno límite de la personalidad.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_tradnl" sz="2500" dirty="0" smtClean="0"/>
              <a:t>TA 125/45      FC:80 </a:t>
            </a:r>
            <a:r>
              <a:rPr lang="es-ES_tradnl" sz="2500" dirty="0" err="1" smtClean="0"/>
              <a:t>lpm</a:t>
            </a:r>
            <a:r>
              <a:rPr lang="es-ES_tradnl" sz="2500" dirty="0" smtClean="0"/>
              <a:t>     </a:t>
            </a:r>
            <a:r>
              <a:rPr lang="es-ES_tradnl" sz="2500" dirty="0" err="1" smtClean="0"/>
              <a:t>Sat</a:t>
            </a:r>
            <a:r>
              <a:rPr lang="es-ES_tradnl" sz="2500" dirty="0" smtClean="0"/>
              <a:t> O2: 90%     </a:t>
            </a:r>
            <a:r>
              <a:rPr lang="es-ES_tradnl" sz="2500" dirty="0" err="1" smtClean="0"/>
              <a:t>Hb</a:t>
            </a:r>
            <a:r>
              <a:rPr lang="es-ES_tradnl" sz="2500" dirty="0" smtClean="0"/>
              <a:t>: 10 g/dl</a:t>
            </a:r>
            <a:endParaRPr lang="es-ES" sz="25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Mujer de 32 años ingresa en UCI traída del centro penitenciario por presentar disnea leve y </a:t>
            </a:r>
            <a:r>
              <a:rPr lang="es-ES_tradnl" sz="2800" dirty="0" err="1" smtClean="0"/>
              <a:t>odinofagia</a:t>
            </a:r>
            <a:r>
              <a:rPr lang="es-ES_tradnl" sz="2800" dirty="0" smtClean="0"/>
              <a:t> intensa.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6983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OTOS CASO CLÍNICO ORL\IMG_4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4" y="0"/>
            <a:ext cx="91534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3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 descr="E:\FOTOS CASO CLÍNICO ORL\IMG_4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INGESTA DE CUERPO EXTRAÑO</a:t>
            </a:r>
            <a:br>
              <a:rPr lang="es-ES_tradnl" dirty="0" smtClean="0"/>
            </a:br>
            <a:r>
              <a:rPr lang="es-ES_tradnl" sz="2400" dirty="0" smtClean="0"/>
              <a:t>(aro de sujetador)</a:t>
            </a:r>
            <a:endParaRPr lang="es-ES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332656"/>
            <a:ext cx="6417734" cy="939801"/>
          </a:xfrm>
        </p:spPr>
        <p:txBody>
          <a:bodyPr/>
          <a:lstStyle/>
          <a:p>
            <a:r>
              <a:rPr lang="es-ES_tradnl" dirty="0" smtClean="0"/>
              <a:t>DIAGNÓSTICO: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67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</TotalTime>
  <Words>102</Words>
  <Application>Microsoft Office PowerPoint</Application>
  <PresentationFormat>Presentación en pantalla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Forma de onda</vt:lpstr>
      <vt:lpstr>CASO CLÍNICO OTORRINOLARINGOLOGÍA</vt:lpstr>
      <vt:lpstr>Mujer de 32 años ingresa en UCI traída del centro penitenciario por presentar disnea leve y odinofagia intensa. </vt:lpstr>
      <vt:lpstr>Presentación de PowerPoint</vt:lpstr>
      <vt:lpstr>Presentación de PowerPoint</vt:lpstr>
      <vt:lpstr>Presentación de PowerPoint</vt:lpstr>
      <vt:lpstr>INGESTA DE CUERPO EXTRAÑO (aro de sujetador)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OTORRINOLARINGOLOGÍA</dc:title>
  <dc:creator>RICARDO</dc:creator>
  <cp:lastModifiedBy>RICARDO</cp:lastModifiedBy>
  <cp:revision>4</cp:revision>
  <dcterms:created xsi:type="dcterms:W3CDTF">2019-04-04T16:18:03Z</dcterms:created>
  <dcterms:modified xsi:type="dcterms:W3CDTF">2019-04-04T16:49:21Z</dcterms:modified>
</cp:coreProperties>
</file>