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47E1636-0DF0-4BA6-BF44-B653D2E70DDE}" type="datetimeFigureOut">
              <a:rPr lang="es-ES" smtClean="0"/>
              <a:t>03/04/2019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480570-3C3B-4CD0-A923-8DF554466575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sz="2000" dirty="0" smtClean="0"/>
              <a:t>Ricardo </a:t>
            </a:r>
            <a:r>
              <a:rPr lang="es-ES_tradnl" sz="2000" dirty="0" err="1" smtClean="0"/>
              <a:t>sánchez</a:t>
            </a:r>
            <a:r>
              <a:rPr lang="es-ES_tradnl" sz="2000" dirty="0" smtClean="0"/>
              <a:t> de la peña</a:t>
            </a:r>
            <a:br>
              <a:rPr lang="es-ES_tradnl" sz="2000" dirty="0" smtClean="0"/>
            </a:br>
            <a:r>
              <a:rPr lang="es-ES_tradnl" sz="2000" dirty="0" smtClean="0"/>
              <a:t>talleres integrados iii </a:t>
            </a:r>
            <a:r>
              <a:rPr lang="es-ES_tradnl" sz="2000" dirty="0" err="1" smtClean="0"/>
              <a:t>umh</a:t>
            </a:r>
            <a:r>
              <a:rPr lang="es-ES_tradnl" sz="2000" dirty="0" smtClean="0"/>
              <a:t/>
            </a:r>
            <a:br>
              <a:rPr lang="es-ES_tradnl" sz="2000" dirty="0" smtClean="0"/>
            </a:br>
            <a:r>
              <a:rPr lang="es-ES_tradnl" sz="2000" dirty="0" smtClean="0"/>
              <a:t>aprobado por la Dra. Ballester</a:t>
            </a:r>
            <a:br>
              <a:rPr lang="es-ES_tradnl" sz="2000" dirty="0" smtClean="0"/>
            </a:br>
            <a:r>
              <a:rPr lang="es-ES_tradnl" sz="2000" dirty="0" smtClean="0"/>
              <a:t>hospital general universitario de alicante</a:t>
            </a:r>
            <a:endParaRPr lang="es-ES" sz="2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_tradnl" sz="5400" dirty="0" smtClean="0"/>
              <a:t>CASO CLÍNICO GINECOLOGÍA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41024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7467600" cy="5505475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s-ES_tradnl" sz="2800" dirty="0" smtClean="0">
                <a:solidFill>
                  <a:srgbClr val="00B0F0"/>
                </a:solidFill>
              </a:rPr>
              <a:t>Mujer de 76 años que acude a consulta por notarse un bulto en la mama desde hace 1 mes</a:t>
            </a:r>
            <a:r>
              <a:rPr lang="es-ES_tradnl" sz="2800" dirty="0" smtClean="0"/>
              <a:t>.</a:t>
            </a:r>
          </a:p>
          <a:p>
            <a:r>
              <a:rPr lang="es-ES_tradnl" sz="2400" dirty="0" smtClean="0"/>
              <a:t>No RAM, no DM, HTA, DLP.</a:t>
            </a:r>
          </a:p>
          <a:p>
            <a:r>
              <a:rPr lang="es-ES_tradnl" sz="2400" dirty="0" smtClean="0"/>
              <a:t>Antecedentes personales: IAM, SCACEST en 2012.</a:t>
            </a:r>
          </a:p>
          <a:p>
            <a:r>
              <a:rPr lang="es-ES_tradnl" sz="2400" dirty="0" smtClean="0"/>
              <a:t>BEG. Mama derecha sin hallazgos. Mama izquierda: masa en cuadrantes superiores, móvil, algo heterogénea y no adherido a planos profundos. Piel normal, no retracción de piel y pezón. No </a:t>
            </a:r>
            <a:r>
              <a:rPr lang="es-ES_tradnl" sz="2400" dirty="0" err="1" smtClean="0"/>
              <a:t>telorrea</a:t>
            </a:r>
            <a:r>
              <a:rPr lang="es-ES_tradnl" sz="2400" dirty="0" smtClean="0"/>
              <a:t>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5574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FOTO MAMOGRAFÍA CASO CLÍNICO G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"/>
            <a:ext cx="47880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220072" y="2870247"/>
            <a:ext cx="3600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800" dirty="0" smtClean="0">
                <a:solidFill>
                  <a:srgbClr val="00B0F0"/>
                </a:solidFill>
              </a:rPr>
              <a:t>MAMOGRAFÍA</a:t>
            </a:r>
            <a:endParaRPr lang="es-ES" sz="3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5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776864" cy="1512168"/>
          </a:xfrm>
        </p:spPr>
        <p:txBody>
          <a:bodyPr>
            <a:noAutofit/>
          </a:bodyPr>
          <a:lstStyle/>
          <a:p>
            <a:r>
              <a:rPr lang="es-ES_tradnl" sz="4100" dirty="0" smtClean="0">
                <a:solidFill>
                  <a:srgbClr val="00B0F0"/>
                </a:solidFill>
              </a:rPr>
              <a:t>CARCINOMA DUCTAL INFILTRANTE</a:t>
            </a:r>
            <a:endParaRPr lang="es-ES" sz="4100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4149080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/>
              <a:t>Durante la intervención quirúrgica se realizó biopsia del Ganglio Centinela que resultó positivo. Se realizó mastectomía simple izquierda + </a:t>
            </a:r>
            <a:r>
              <a:rPr lang="es-ES_tradnl" sz="2000" dirty="0" err="1" smtClean="0"/>
              <a:t>linfadenectomía</a:t>
            </a:r>
            <a:r>
              <a:rPr lang="es-ES_tradnl" sz="2000" dirty="0" smtClean="0"/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407161677"/>
      </p:ext>
    </p:extLst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</TotalTime>
  <Words>112</Words>
  <Application>Microsoft Office PowerPoint</Application>
  <PresentationFormat>Presentación en pantalla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Técnico</vt:lpstr>
      <vt:lpstr>Ricardo sánchez de la peña talleres integrados iii umh aprobado por la Dra. Ballester hospital general universitario de alicante</vt:lpstr>
      <vt:lpstr>Presentación de PowerPoint</vt:lpstr>
      <vt:lpstr>Presentación de PowerPoint</vt:lpstr>
      <vt:lpstr>CARCINOMA DUCTAL INFILTRANTE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Ricardo sánchez de la peña talleres integrados iii umh aprobado por la Dra. Ballester hospital general universitario de alicante</dc:title>
  <dc:creator>RICARDO</dc:creator>
  <cp:lastModifiedBy>RICARDO</cp:lastModifiedBy>
  <cp:revision>2</cp:revision>
  <dcterms:created xsi:type="dcterms:W3CDTF">2019-04-03T19:09:58Z</dcterms:created>
  <dcterms:modified xsi:type="dcterms:W3CDTF">2019-04-03T19:30:42Z</dcterms:modified>
</cp:coreProperties>
</file>