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7"/>
  </p:notesMasterIdLst>
  <p:sldIdLst>
    <p:sldId id="257" r:id="rId2"/>
    <p:sldId id="258" r:id="rId3"/>
    <p:sldId id="260" r:id="rId4"/>
    <p:sldId id="261" r:id="rId5"/>
    <p:sldId id="262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84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91790D-1CC5-4A4F-BA83-F521508A46CF}" type="datetimeFigureOut">
              <a:rPr lang="es-ES" smtClean="0"/>
              <a:t>04/04/2019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A1CCAF-30BA-4B5F-92A0-1736D5F239E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76851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ES" altLang="es-ES" smtClean="0"/>
          </a:p>
        </p:txBody>
      </p:sp>
      <p:sp>
        <p:nvSpPr>
          <p:cNvPr id="8196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E08F57C2-2A50-440A-AB14-E7E79D08FD38}" type="slidenum">
              <a:rPr lang="es-ES" altLang="es-ES"/>
              <a:pPr/>
              <a:t>5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8595215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4/4/2019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4/4/2019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4/4/2019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4/4/2019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4/4/2019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5"/>
          <p:cNvSpPr>
            <a:spLocks noGrp="1" noChangeArrowheads="1"/>
          </p:cNvSpPr>
          <p:nvPr>
            <p:ph type="ctrTitle"/>
          </p:nvPr>
        </p:nvSpPr>
        <p:spPr>
          <a:xfrm>
            <a:off x="715850" y="0"/>
            <a:ext cx="7772400" cy="3484562"/>
          </a:xfrm>
        </p:spPr>
        <p:txBody>
          <a:bodyPr anchor="ctr"/>
          <a:lstStyle/>
          <a:p>
            <a:pPr algn="l" eaLnBrk="1" hangingPunct="1"/>
            <a:r>
              <a:rPr lang="es-UY" altLang="es-ES" sz="4800" dirty="0">
                <a:solidFill>
                  <a:schemeClr val="tx1"/>
                </a:solidFill>
                <a:latin typeface="Agency FB" panose="020B0503020202020204" pitchFamily="34" charset="0"/>
              </a:rPr>
              <a:t>CASO CLÍNICO.</a:t>
            </a:r>
            <a:br>
              <a:rPr lang="es-UY" altLang="es-ES" sz="4800" dirty="0">
                <a:solidFill>
                  <a:schemeClr val="tx1"/>
                </a:solidFill>
                <a:latin typeface="Agency FB" panose="020B0503020202020204" pitchFamily="34" charset="0"/>
              </a:rPr>
            </a:br>
            <a:r>
              <a:rPr lang="es-UY" altLang="es-ES" sz="4400" dirty="0">
                <a:solidFill>
                  <a:schemeClr val="tx1"/>
                </a:solidFill>
                <a:latin typeface="Agency FB" panose="020B0503020202020204" pitchFamily="34" charset="0"/>
              </a:rPr>
              <a:t>SERVICIO DE ENFERMEDADES INFECCIOSAS</a:t>
            </a:r>
            <a:endParaRPr lang="es-ES" altLang="es-ES" sz="4400" dirty="0">
              <a:solidFill>
                <a:schemeClr val="tx1"/>
              </a:solidFill>
              <a:latin typeface="Agency FB" panose="020B0503020202020204" pitchFamily="34" charset="0"/>
            </a:endParaRPr>
          </a:p>
        </p:txBody>
      </p:sp>
      <p:sp>
        <p:nvSpPr>
          <p:cNvPr id="3075" name="Rectangle 66"/>
          <p:cNvSpPr>
            <a:spLocks noGrp="1" noChangeArrowheads="1"/>
          </p:cNvSpPr>
          <p:nvPr>
            <p:ph type="subTitle" idx="1"/>
          </p:nvPr>
        </p:nvSpPr>
        <p:spPr>
          <a:xfrm>
            <a:off x="2855913" y="3573463"/>
            <a:ext cx="6400800" cy="1752600"/>
          </a:xfrm>
        </p:spPr>
        <p:txBody>
          <a:bodyPr/>
          <a:lstStyle/>
          <a:p>
            <a:pPr algn="ctr" eaLnBrk="1" hangingPunct="1"/>
            <a:r>
              <a:rPr lang="es-ES" altLang="es-ES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Hospital de San Juan</a:t>
            </a:r>
          </a:p>
          <a:p>
            <a:pPr algn="ctr" eaLnBrk="1" hangingPunct="1"/>
            <a:r>
              <a:rPr lang="es-ES" altLang="es-ES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Tamara Soriano García</a:t>
            </a:r>
          </a:p>
          <a:p>
            <a:pPr algn="ctr" eaLnBrk="1" hangingPunct="1"/>
            <a:r>
              <a:rPr lang="es-ES" altLang="es-ES" sz="2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Autorizado por el Dr. </a:t>
            </a:r>
            <a:r>
              <a:rPr lang="es-ES" altLang="es-ES" sz="28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Jover</a:t>
            </a:r>
            <a:endParaRPr lang="es-ES" altLang="es-ES" sz="28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6011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764742" y="369217"/>
            <a:ext cx="82296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es-ES" altLang="es-ES" sz="4000" dirty="0" smtClean="0">
                <a:latin typeface="Agency FB" panose="020B0503020202020204" pitchFamily="34" charset="0"/>
              </a:rPr>
              <a:t>RESUMEN DEL CASO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1107919" y="1918193"/>
            <a:ext cx="8229600" cy="4525963"/>
          </a:xfrm>
        </p:spPr>
        <p:txBody>
          <a:bodyPr>
            <a:normAutofit/>
          </a:bodyPr>
          <a:lstStyle/>
          <a:p>
            <a:pPr eaLnBrk="1" hangingPunct="1">
              <a:buClr>
                <a:schemeClr val="accent2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es-ES" altLang="es-ES" sz="2800" dirty="0" smtClean="0">
                <a:latin typeface="CordiaUPC" panose="020B0304020202020204" pitchFamily="34" charset="-34"/>
                <a:cs typeface="CordiaUPC" panose="020B0304020202020204" pitchFamily="34" charset="-34"/>
              </a:rPr>
              <a:t>Paciente de </a:t>
            </a:r>
            <a:r>
              <a:rPr lang="es-ES" altLang="es-ES" sz="2800" b="1" dirty="0" smtClean="0">
                <a:latin typeface="CordiaUPC" panose="020B0304020202020204" pitchFamily="34" charset="-34"/>
                <a:cs typeface="CordiaUPC" panose="020B0304020202020204" pitchFamily="34" charset="-34"/>
              </a:rPr>
              <a:t>71 años </a:t>
            </a:r>
            <a:r>
              <a:rPr lang="es-ES" altLang="es-ES" sz="2800" dirty="0" smtClean="0">
                <a:latin typeface="CordiaUPC" panose="020B0304020202020204" pitchFamily="34" charset="-34"/>
                <a:cs typeface="CordiaUPC" panose="020B0304020202020204" pitchFamily="34" charset="-34"/>
              </a:rPr>
              <a:t>que ingresa en UEI por cuadro de </a:t>
            </a:r>
            <a:r>
              <a:rPr lang="es-ES" altLang="es-ES" sz="2800" b="1" dirty="0" smtClean="0">
                <a:latin typeface="CordiaUPC" panose="020B0304020202020204" pitchFamily="34" charset="-34"/>
                <a:cs typeface="CordiaUPC" panose="020B0304020202020204" pitchFamily="34" charset="-34"/>
              </a:rPr>
              <a:t>dolor lumbar y fiebre </a:t>
            </a:r>
            <a:r>
              <a:rPr lang="es-ES" altLang="es-ES" sz="2800" dirty="0" smtClean="0">
                <a:latin typeface="CordiaUPC" panose="020B0304020202020204" pitchFamily="34" charset="-34"/>
                <a:cs typeface="CordiaUPC" panose="020B0304020202020204" pitchFamily="34" charset="-34"/>
              </a:rPr>
              <a:t>de 3 semanas de evolución.</a:t>
            </a:r>
          </a:p>
          <a:p>
            <a:pPr eaLnBrk="1" hangingPunct="1">
              <a:buClr>
                <a:schemeClr val="accent2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es-ES" altLang="es-ES" sz="2800" dirty="0" smtClean="0">
                <a:latin typeface="CordiaUPC" panose="020B0304020202020204" pitchFamily="34" charset="-34"/>
                <a:cs typeface="CordiaUPC" panose="020B0304020202020204" pitchFamily="34" charset="-34"/>
              </a:rPr>
              <a:t>No RAM, </a:t>
            </a:r>
            <a:r>
              <a:rPr lang="es-ES" altLang="es-ES" sz="2800" b="1" dirty="0" smtClean="0">
                <a:latin typeface="CordiaUPC" panose="020B0304020202020204" pitchFamily="34" charset="-34"/>
                <a:cs typeface="CordiaUPC" panose="020B0304020202020204" pitchFamily="34" charset="-34"/>
              </a:rPr>
              <a:t>HTA</a:t>
            </a:r>
            <a:r>
              <a:rPr lang="es-ES" altLang="es-ES" sz="2800" dirty="0" smtClean="0">
                <a:latin typeface="CordiaUPC" panose="020B0304020202020204" pitchFamily="34" charset="-34"/>
                <a:cs typeface="CordiaUPC" panose="020B0304020202020204" pitchFamily="34" charset="-34"/>
              </a:rPr>
              <a:t> tratada con </a:t>
            </a:r>
            <a:r>
              <a:rPr lang="es-ES" altLang="es-ES" sz="2800" dirty="0" err="1" smtClean="0">
                <a:latin typeface="CordiaUPC" panose="020B0304020202020204" pitchFamily="34" charset="-34"/>
                <a:cs typeface="CordiaUPC" panose="020B0304020202020204" pitchFamily="34" charset="-34"/>
              </a:rPr>
              <a:t>Olmesartán</a:t>
            </a:r>
            <a:r>
              <a:rPr lang="es-ES" altLang="es-ES" sz="2800" dirty="0" smtClean="0">
                <a:latin typeface="CordiaUPC" panose="020B0304020202020204" pitchFamily="34" charset="-34"/>
                <a:cs typeface="CordiaUPC" panose="020B0304020202020204" pitchFamily="34" charset="-34"/>
              </a:rPr>
              <a:t>/</a:t>
            </a:r>
            <a:r>
              <a:rPr lang="es-ES" altLang="es-ES" sz="2800" dirty="0" err="1" smtClean="0">
                <a:latin typeface="CordiaUPC" panose="020B0304020202020204" pitchFamily="34" charset="-34"/>
                <a:cs typeface="CordiaUPC" panose="020B0304020202020204" pitchFamily="34" charset="-34"/>
              </a:rPr>
              <a:t>Amlodipino</a:t>
            </a:r>
            <a:r>
              <a:rPr lang="es-ES" altLang="es-ES" sz="2800" dirty="0" smtClean="0">
                <a:latin typeface="CordiaUPC" panose="020B0304020202020204" pitchFamily="34" charset="-34"/>
                <a:cs typeface="CordiaUPC" panose="020B0304020202020204" pitchFamily="34" charset="-34"/>
              </a:rPr>
              <a:t>. No DLP, no DM2. Episodio de NAC en 2011. IABVD. </a:t>
            </a:r>
          </a:p>
          <a:p>
            <a:pPr eaLnBrk="1" hangingPunct="1">
              <a:buClr>
                <a:schemeClr val="accent2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es-ES" altLang="es-ES" sz="2800" dirty="0" smtClean="0">
                <a:latin typeface="CordiaUPC" panose="020B0304020202020204" pitchFamily="34" charset="-34"/>
                <a:cs typeface="CordiaUPC" panose="020B0304020202020204" pitchFamily="34" charset="-34"/>
              </a:rPr>
              <a:t>En exploración destaca </a:t>
            </a:r>
            <a:r>
              <a:rPr lang="es-ES" altLang="es-ES" sz="2800" b="1" dirty="0" smtClean="0">
                <a:latin typeface="CordiaUPC" panose="020B0304020202020204" pitchFamily="34" charset="-34"/>
                <a:cs typeface="CordiaUPC" panose="020B0304020202020204" pitchFamily="34" charset="-34"/>
              </a:rPr>
              <a:t>soplo</a:t>
            </a:r>
            <a:r>
              <a:rPr lang="es-ES" altLang="es-ES" sz="2800" dirty="0" smtClean="0">
                <a:latin typeface="CordiaUPC" panose="020B0304020202020204" pitchFamily="34" charset="-34"/>
                <a:cs typeface="CordiaUPC" panose="020B0304020202020204" pitchFamily="34" charset="-34"/>
              </a:rPr>
              <a:t> cardíaco a la auscultación y </a:t>
            </a:r>
            <a:r>
              <a:rPr lang="es-ES" altLang="es-ES" sz="2800" b="1" dirty="0" smtClean="0">
                <a:latin typeface="CordiaUPC" panose="020B0304020202020204" pitchFamily="34" charset="-34"/>
                <a:cs typeface="CordiaUPC" panose="020B0304020202020204" pitchFamily="34" charset="-34"/>
              </a:rPr>
              <a:t>dolor lumbosacro</a:t>
            </a:r>
            <a:r>
              <a:rPr lang="es-ES" altLang="es-ES" sz="2800" dirty="0" smtClean="0">
                <a:latin typeface="CordiaUPC" panose="020B0304020202020204" pitchFamily="34" charset="-34"/>
                <a:cs typeface="CordiaUPC" panose="020B0304020202020204" pitchFamily="34" charset="-34"/>
              </a:rPr>
              <a:t> a punta de dedo. Impotencia funcional de cadera izquierda.</a:t>
            </a:r>
          </a:p>
          <a:p>
            <a:pPr eaLnBrk="1" hangingPunct="1">
              <a:buClr>
                <a:schemeClr val="accent2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es-ES" altLang="es-ES" sz="2800" dirty="0" smtClean="0">
                <a:latin typeface="CordiaUPC" panose="020B0304020202020204" pitchFamily="34" charset="-34"/>
                <a:cs typeface="CordiaUPC" panose="020B0304020202020204" pitchFamily="34" charset="-34"/>
              </a:rPr>
              <a:t>Hemocultivos positivos para </a:t>
            </a:r>
            <a:r>
              <a:rPr lang="es-ES" altLang="es-ES" sz="2800" b="1" i="1" dirty="0" smtClean="0">
                <a:latin typeface="CordiaUPC" panose="020B0304020202020204" pitchFamily="34" charset="-34"/>
                <a:cs typeface="CordiaUPC" panose="020B0304020202020204" pitchFamily="34" charset="-34"/>
              </a:rPr>
              <a:t>S. </a:t>
            </a:r>
            <a:r>
              <a:rPr lang="es-ES" altLang="es-ES" sz="2800" b="1" i="1" dirty="0" err="1" smtClean="0">
                <a:latin typeface="CordiaUPC" panose="020B0304020202020204" pitchFamily="34" charset="-34"/>
                <a:cs typeface="CordiaUPC" panose="020B0304020202020204" pitchFamily="34" charset="-34"/>
              </a:rPr>
              <a:t>aureus</a:t>
            </a:r>
            <a:r>
              <a:rPr lang="es-ES" altLang="es-ES" sz="2800" b="1" dirty="0" smtClean="0">
                <a:latin typeface="CordiaUPC" panose="020B0304020202020204" pitchFamily="34" charset="-34"/>
                <a:cs typeface="CordiaUPC" panose="020B0304020202020204" pitchFamily="34" charset="-34"/>
              </a:rPr>
              <a:t> sensible a </a:t>
            </a:r>
            <a:r>
              <a:rPr lang="es-ES" altLang="es-ES" sz="2800" b="1" dirty="0" err="1" smtClean="0">
                <a:latin typeface="CordiaUPC" panose="020B0304020202020204" pitchFamily="34" charset="-34"/>
                <a:cs typeface="CordiaUPC" panose="020B0304020202020204" pitchFamily="34" charset="-34"/>
              </a:rPr>
              <a:t>meticilina</a:t>
            </a:r>
            <a:r>
              <a:rPr lang="es-ES" altLang="es-ES" sz="2800" dirty="0" smtClean="0">
                <a:latin typeface="CordiaUPC" panose="020B0304020202020204" pitchFamily="34" charset="-34"/>
                <a:cs typeface="CordiaUPC" panose="020B0304020202020204" pitchFamily="34" charset="-34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28462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4113" y="-171450"/>
            <a:ext cx="7104062" cy="725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07147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4113" y="-171450"/>
            <a:ext cx="7104062" cy="725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Elipse 4"/>
          <p:cNvSpPr/>
          <p:nvPr/>
        </p:nvSpPr>
        <p:spPr>
          <a:xfrm rot="2649852">
            <a:off x="7539039" y="1468438"/>
            <a:ext cx="1914525" cy="305911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156742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ítulo 1"/>
          <p:cNvSpPr>
            <a:spLocks noGrp="1"/>
          </p:cNvSpPr>
          <p:nvPr>
            <p:ph type="title"/>
          </p:nvPr>
        </p:nvSpPr>
        <p:spPr>
          <a:xfrm>
            <a:off x="1284576" y="589614"/>
            <a:ext cx="11029616" cy="1013800"/>
          </a:xfrm>
        </p:spPr>
        <p:txBody>
          <a:bodyPr>
            <a:normAutofit/>
          </a:bodyPr>
          <a:lstStyle/>
          <a:p>
            <a:pPr algn="l" eaLnBrk="1" hangingPunct="1"/>
            <a:r>
              <a:rPr lang="es-ES" altLang="es-ES" sz="4800" dirty="0">
                <a:latin typeface="Agency FB" panose="020B0503020202020204" pitchFamily="34" charset="0"/>
              </a:rPr>
              <a:t>Diagnóstico </a:t>
            </a:r>
          </a:p>
        </p:txBody>
      </p:sp>
      <p:sp>
        <p:nvSpPr>
          <p:cNvPr id="7171" name="Marcador de contenido 2"/>
          <p:cNvSpPr>
            <a:spLocks noGrp="1"/>
          </p:cNvSpPr>
          <p:nvPr>
            <p:ph idx="1"/>
          </p:nvPr>
        </p:nvSpPr>
        <p:spPr>
          <a:xfrm>
            <a:off x="1978246" y="2219618"/>
            <a:ext cx="8229600" cy="2376488"/>
          </a:xfrm>
        </p:spPr>
        <p:txBody>
          <a:bodyPr/>
          <a:lstStyle/>
          <a:p>
            <a:pPr marL="0" indent="0" algn="ctr">
              <a:buNone/>
            </a:pPr>
            <a:r>
              <a:rPr lang="es-ES" altLang="es-ES" sz="4000" b="1" dirty="0" err="1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Sacroileítis</a:t>
            </a:r>
            <a:r>
              <a:rPr lang="es-ES" altLang="es-ES" sz="4000" b="1" dirty="0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 </a:t>
            </a:r>
            <a:r>
              <a:rPr lang="es-ES" altLang="es-ES" sz="4000" dirty="0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con </a:t>
            </a:r>
            <a:r>
              <a:rPr lang="es-ES" altLang="es-ES" sz="4000" b="1" dirty="0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absceso de psoas izquierdo </a:t>
            </a:r>
          </a:p>
          <a:p>
            <a:pPr marL="0" indent="0" algn="ctr">
              <a:buNone/>
            </a:pPr>
            <a:r>
              <a:rPr lang="es-ES" altLang="es-ES" sz="3600" dirty="0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+ </a:t>
            </a:r>
          </a:p>
          <a:p>
            <a:pPr marL="0" indent="0" algn="ctr"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Bacteriemia</a:t>
            </a:r>
            <a:r>
              <a:rPr lang="es-ES" altLang="es-ES" sz="3600" dirty="0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 por </a:t>
            </a:r>
            <a:r>
              <a:rPr lang="es-ES" altLang="es-ES" sz="3600" b="1" i="1" dirty="0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S. </a:t>
            </a:r>
            <a:r>
              <a:rPr lang="es-ES" altLang="es-ES" sz="3600" b="1" i="1" dirty="0" err="1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aureus</a:t>
            </a:r>
            <a:r>
              <a:rPr lang="es-ES" altLang="es-ES" sz="3600" b="1" i="1" dirty="0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 </a:t>
            </a:r>
            <a:r>
              <a:rPr lang="es-ES" altLang="es-ES" sz="3600" dirty="0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sensible a </a:t>
            </a:r>
            <a:r>
              <a:rPr lang="es-ES" altLang="es-ES" sz="3600" dirty="0" err="1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meticilina</a:t>
            </a:r>
            <a:r>
              <a:rPr lang="es-ES" altLang="es-ES" sz="3600" dirty="0">
                <a:solidFill>
                  <a:schemeClr val="tx1"/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.</a:t>
            </a:r>
          </a:p>
          <a:p>
            <a:pPr marL="0" indent="0" algn="ctr">
              <a:buNone/>
            </a:pPr>
            <a:endParaRPr lang="es-ES" altLang="es-ES" sz="3600" dirty="0">
              <a:solidFill>
                <a:schemeClr val="tx1"/>
              </a:solidFill>
              <a:latin typeface="CordiaUPC" panose="020B0304020202020204" pitchFamily="34" charset="-34"/>
              <a:cs typeface="CordiaUPC" panose="020B0304020202020204" pitchFamily="34" charset="-34"/>
            </a:endParaRPr>
          </a:p>
        </p:txBody>
      </p:sp>
      <p:sp>
        <p:nvSpPr>
          <p:cNvPr id="7172" name="Título 1"/>
          <p:cNvSpPr txBox="1">
            <a:spLocks/>
          </p:cNvSpPr>
          <p:nvPr/>
        </p:nvSpPr>
        <p:spPr bwMode="auto">
          <a:xfrm>
            <a:off x="2064850" y="4460827"/>
            <a:ext cx="8208962" cy="1871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s-ES" altLang="es-ES" sz="2800" dirty="0">
                <a:solidFill>
                  <a:schemeClr val="accent2">
                    <a:lumMod val="75000"/>
                  </a:schemeClr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TRATAMIENTO: </a:t>
            </a:r>
            <a:r>
              <a:rPr lang="es-ES" altLang="es-ES" sz="2800" b="1" dirty="0" err="1">
                <a:solidFill>
                  <a:schemeClr val="accent2">
                    <a:lumMod val="75000"/>
                  </a:schemeClr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Cloxacilina</a:t>
            </a:r>
            <a:r>
              <a:rPr lang="es-ES" altLang="es-ES" sz="2800" dirty="0">
                <a:solidFill>
                  <a:schemeClr val="accent2">
                    <a:lumMod val="75000"/>
                  </a:schemeClr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 iv. 3 semanas + </a:t>
            </a:r>
            <a:r>
              <a:rPr lang="es-ES" altLang="es-ES" sz="2800" b="1" dirty="0" err="1">
                <a:solidFill>
                  <a:schemeClr val="accent2">
                    <a:lumMod val="75000"/>
                  </a:schemeClr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Daptomicina</a:t>
            </a:r>
            <a:r>
              <a:rPr lang="es-ES" altLang="es-ES" sz="2800" dirty="0">
                <a:solidFill>
                  <a:schemeClr val="accent2">
                    <a:lumMod val="75000"/>
                  </a:schemeClr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 iv. 2 semanas más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ES" sz="2800" b="1" dirty="0" err="1">
                <a:solidFill>
                  <a:schemeClr val="accent2">
                    <a:lumMod val="75000"/>
                  </a:schemeClr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Ciprofloxacino</a:t>
            </a:r>
            <a:r>
              <a:rPr lang="es-ES" altLang="es-ES" sz="2800" dirty="0">
                <a:solidFill>
                  <a:schemeClr val="accent2">
                    <a:lumMod val="75000"/>
                  </a:schemeClr>
                </a:solidFill>
                <a:latin typeface="CordiaUPC" panose="020B0304020202020204" pitchFamily="34" charset="-34"/>
                <a:cs typeface="CordiaUPC" panose="020B0304020202020204" pitchFamily="34" charset="-34"/>
              </a:rPr>
              <a:t> vía oral hasta que completó 12 semanas.</a:t>
            </a:r>
          </a:p>
        </p:txBody>
      </p:sp>
    </p:spTree>
    <p:extLst>
      <p:ext uri="{BB962C8B-B14F-4D97-AF65-F5344CB8AC3E}">
        <p14:creationId xmlns:p14="http://schemas.microsoft.com/office/powerpoint/2010/main" val="1823039650"/>
      </p:ext>
    </p:extLst>
  </p:cSld>
  <p:clrMapOvr>
    <a:masterClrMapping/>
  </p:clrMapOvr>
</p:sld>
</file>

<file path=ppt/theme/theme1.xml><?xml version="1.0" encoding="utf-8"?>
<a:theme xmlns:a="http://schemas.openxmlformats.org/drawingml/2006/main" name="Dividendo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4D1434"/>
      </a:accent1>
      <a:accent2>
        <a:srgbClr val="903163"/>
      </a:accent2>
      <a:accent3>
        <a:srgbClr val="B2324B"/>
      </a:accent3>
      <a:accent4>
        <a:srgbClr val="969FA7"/>
      </a:accent4>
      <a:accent5>
        <a:srgbClr val="66B1CE"/>
      </a:accent5>
      <a:accent6>
        <a:srgbClr val="40619D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C21699FF-00E4-43C8-BBCC-D7E5536C3717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</TotalTime>
  <Words>135</Words>
  <Application>Microsoft Office PowerPoint</Application>
  <PresentationFormat>Panorámica</PresentationFormat>
  <Paragraphs>16</Paragraphs>
  <Slides>5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13" baseType="lpstr">
      <vt:lpstr>Agency FB</vt:lpstr>
      <vt:lpstr>Arial</vt:lpstr>
      <vt:lpstr>Calibri</vt:lpstr>
      <vt:lpstr>Century Gothic</vt:lpstr>
      <vt:lpstr>CordiaUPC</vt:lpstr>
      <vt:lpstr>Gill Sans MT</vt:lpstr>
      <vt:lpstr>Wingdings 2</vt:lpstr>
      <vt:lpstr>Dividendo</vt:lpstr>
      <vt:lpstr>CASO CLÍNICO. SERVICIO DE ENFERMEDADES INFECCIOSAS</vt:lpstr>
      <vt:lpstr>RESUMEN DEL CASO</vt:lpstr>
      <vt:lpstr>Presentación de PowerPoint</vt:lpstr>
      <vt:lpstr>Presentación de PowerPoint</vt:lpstr>
      <vt:lpstr>Diagnóstico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CASO CLÍNICO. SERVICIO DE ENFERMEDADES INFECCIOSAS</dc:title>
  <dc:creator>Portatil</dc:creator>
  <cp:lastModifiedBy>Portatil</cp:lastModifiedBy>
  <cp:revision>1</cp:revision>
  <dcterms:created xsi:type="dcterms:W3CDTF">2019-04-04T10:59:46Z</dcterms:created>
  <dcterms:modified xsi:type="dcterms:W3CDTF">2019-04-04T11:07:09Z</dcterms:modified>
</cp:coreProperties>
</file>