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7"/>
    <p:restoredTop sz="94679"/>
  </p:normalViewPr>
  <p:slideViewPr>
    <p:cSldViewPr snapToGrid="0" snapToObjects="1">
      <p:cViewPr varScale="1">
        <p:scale>
          <a:sx n="93" d="100"/>
          <a:sy n="93" d="100"/>
        </p:scale>
        <p:origin x="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F56D8-4556-6E41-86E9-4BD809B2B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CASO CARDIOLOGÍA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39E764-EB60-D045-B622-C9DC5A928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882001"/>
          </a:xfrm>
        </p:spPr>
        <p:txBody>
          <a:bodyPr>
            <a:normAutofit/>
          </a:bodyPr>
          <a:lstStyle/>
          <a:p>
            <a:r>
              <a:rPr lang="es-ES" dirty="0"/>
              <a:t>María Ruiz Marco</a:t>
            </a:r>
          </a:p>
          <a:p>
            <a:r>
              <a:rPr lang="es-ES" dirty="0"/>
              <a:t>1891</a:t>
            </a:r>
          </a:p>
          <a:p>
            <a:r>
              <a:rPr lang="es-ES" dirty="0"/>
              <a:t>Talleres integrados III</a:t>
            </a:r>
          </a:p>
          <a:p>
            <a:r>
              <a:rPr lang="es-ES" dirty="0"/>
              <a:t>Aprobado por Dra. Quintanilla</a:t>
            </a:r>
          </a:p>
        </p:txBody>
      </p:sp>
    </p:spTree>
    <p:extLst>
      <p:ext uri="{BB962C8B-B14F-4D97-AF65-F5344CB8AC3E}">
        <p14:creationId xmlns:p14="http://schemas.microsoft.com/office/powerpoint/2010/main" val="24987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D13C57-2E41-4442-8141-4E0E4874E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181" y="942109"/>
            <a:ext cx="9476509" cy="5375563"/>
          </a:xfrm>
        </p:spPr>
        <p:txBody>
          <a:bodyPr/>
          <a:lstStyle/>
          <a:p>
            <a:r>
              <a:rPr lang="es-ES" dirty="0"/>
              <a:t>Hombre 88 años de edad que acude por presentar síncope de mareo y disnea de esfuerzos desde hace mas de un mes. No </a:t>
            </a:r>
            <a:r>
              <a:rPr lang="es-ES" dirty="0" err="1"/>
              <a:t>ortopnea</a:t>
            </a:r>
            <a:r>
              <a:rPr lang="es-ES" dirty="0"/>
              <a:t> ni palpitaciones. </a:t>
            </a:r>
          </a:p>
          <a:p>
            <a:endParaRPr lang="es-ES" dirty="0"/>
          </a:p>
          <a:p>
            <a:r>
              <a:rPr lang="es-ES" dirty="0"/>
              <a:t>No RAM, HTA, no IQ. Tratado con </a:t>
            </a:r>
            <a:r>
              <a:rPr lang="es-ES" dirty="0" err="1"/>
              <a:t>Karvezide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/>
              <a:t>Exploración: 135lpm, O2%: 98%,  TA: 114/78</a:t>
            </a:r>
          </a:p>
          <a:p>
            <a:pPr lvl="1"/>
            <a:r>
              <a:rPr lang="es-ES" dirty="0"/>
              <a:t>BEG, NH, NC. Consciente y orientado.</a:t>
            </a:r>
          </a:p>
          <a:p>
            <a:pPr lvl="1"/>
            <a:r>
              <a:rPr lang="es-ES" dirty="0"/>
              <a:t>AP: MVC sin ruidos sobreañadidos</a:t>
            </a:r>
          </a:p>
          <a:p>
            <a:pPr lvl="1"/>
            <a:r>
              <a:rPr lang="es-ES" dirty="0"/>
              <a:t>AC: Ruidos rítmicos. No soplos ni roce pericárdico</a:t>
            </a:r>
          </a:p>
          <a:p>
            <a:pPr lvl="1"/>
            <a:r>
              <a:rPr lang="es-ES" dirty="0"/>
              <a:t>EEII: No edemas, no signos de TVP</a:t>
            </a:r>
          </a:p>
          <a:p>
            <a:pPr lvl="1"/>
            <a:r>
              <a:rPr lang="es-ES" dirty="0" err="1"/>
              <a:t>Adbomen</a:t>
            </a:r>
            <a:r>
              <a:rPr lang="es-ES" dirty="0"/>
              <a:t>: blando y </a:t>
            </a:r>
            <a:r>
              <a:rPr lang="es-ES" dirty="0" err="1"/>
              <a:t>depresible</a:t>
            </a:r>
            <a:r>
              <a:rPr lang="es-ES" dirty="0"/>
              <a:t>, no doloroso.</a:t>
            </a:r>
          </a:p>
          <a:p>
            <a:r>
              <a:rPr lang="es-ES" dirty="0"/>
              <a:t>Se ingresa en planta de cardiología y se deciden hacer pruebas: AS, Telemetría, </a:t>
            </a:r>
            <a:r>
              <a:rPr lang="es-ES" dirty="0" err="1"/>
              <a:t>Ecocardio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343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995BE5C-DF3F-8045-AB77-70B8E02D2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380" y="1597325"/>
            <a:ext cx="11513240" cy="4490076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93D2E96-80B9-D044-AAD9-6E115A7394AD}"/>
              </a:ext>
            </a:extLst>
          </p:cNvPr>
          <p:cNvSpPr txBox="1"/>
          <p:nvPr/>
        </p:nvSpPr>
        <p:spPr>
          <a:xfrm>
            <a:off x="3238313" y="1107160"/>
            <a:ext cx="5715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En la telemetría se registra este ECG, que te sugiere?</a:t>
            </a:r>
          </a:p>
        </p:txBody>
      </p:sp>
    </p:spTree>
    <p:extLst>
      <p:ext uri="{BB962C8B-B14F-4D97-AF65-F5344CB8AC3E}">
        <p14:creationId xmlns:p14="http://schemas.microsoft.com/office/powerpoint/2010/main" val="82221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920322-D1CD-2442-A33F-7B161A720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709" y="1149928"/>
            <a:ext cx="9379527" cy="4590100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sz="2000" dirty="0"/>
          </a:p>
          <a:p>
            <a:r>
              <a:rPr lang="es-ES" sz="2000" dirty="0"/>
              <a:t>El ECG muestra periodos aislados de taquicardia ventricular no sostenida (TVNS)</a:t>
            </a:r>
          </a:p>
          <a:p>
            <a:pPr lvl="1"/>
            <a:r>
              <a:rPr lang="es-ES" sz="1800" dirty="0"/>
              <a:t>Se trata de un taquicardia ventricular dado ausencia de actividad auricular (ondas </a:t>
            </a:r>
            <a:r>
              <a:rPr lang="es-ES" sz="1800" dirty="0" err="1"/>
              <a:t>p+complejos</a:t>
            </a:r>
            <a:r>
              <a:rPr lang="es-ES" sz="1800" dirty="0"/>
              <a:t> QRS) y la llamamos no sostenida porque hay más de </a:t>
            </a:r>
            <a:r>
              <a:rPr lang="es-ES" sz="1800"/>
              <a:t>3 QRS </a:t>
            </a:r>
            <a:r>
              <a:rPr lang="es-ES" sz="1800" dirty="0"/>
              <a:t>seguidos.</a:t>
            </a:r>
          </a:p>
        </p:txBody>
      </p:sp>
    </p:spTree>
    <p:extLst>
      <p:ext uri="{BB962C8B-B14F-4D97-AF65-F5344CB8AC3E}">
        <p14:creationId xmlns:p14="http://schemas.microsoft.com/office/powerpoint/2010/main" val="639993417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183</Words>
  <Application>Microsoft Macintosh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Paquete</vt:lpstr>
      <vt:lpstr>CASO CARDIOLOGÍA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CARDIOLOGÍA</dc:title>
  <dc:creator>Maria R.M.</dc:creator>
  <cp:lastModifiedBy>Maria R.M.</cp:lastModifiedBy>
  <cp:revision>6</cp:revision>
  <dcterms:created xsi:type="dcterms:W3CDTF">2019-04-02T11:28:53Z</dcterms:created>
  <dcterms:modified xsi:type="dcterms:W3CDTF">2019-04-07T08:22:00Z</dcterms:modified>
</cp:coreProperties>
</file>