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2189408"/>
            <a:ext cx="8689976" cy="976646"/>
          </a:xfrm>
        </p:spPr>
        <p:txBody>
          <a:bodyPr>
            <a:normAutofit fontScale="90000"/>
          </a:bodyPr>
          <a:lstStyle/>
          <a:p>
            <a:r>
              <a:rPr lang="es-ES" sz="5300" dirty="0" smtClean="0"/>
              <a:t>DIAGNÓSTICO PRIMERA VISTA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CASO MEDICINA INTERNA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615743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SILVIA RUIZ SIMÓN</a:t>
            </a:r>
          </a:p>
          <a:p>
            <a:r>
              <a:rPr lang="es-ES" dirty="0"/>
              <a:t>TALLERES INTEGRADOS III   GRUPO 13-14</a:t>
            </a:r>
          </a:p>
          <a:p>
            <a:r>
              <a:rPr lang="es-ES" dirty="0"/>
              <a:t>APROBADO POR EL DR. JOSÉ MIGUEL SEGUÍ RIPOLL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27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906" y="412455"/>
            <a:ext cx="10364451" cy="43755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ANAMNESIS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39531" y="1159099"/>
            <a:ext cx="10363826" cy="5093594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 smtClean="0"/>
              <a:t>MOTIVO </a:t>
            </a:r>
            <a:r>
              <a:rPr lang="es-ES" b="1" u="sng" dirty="0"/>
              <a:t>DE CONSULTA</a:t>
            </a:r>
          </a:p>
          <a:p>
            <a:r>
              <a:rPr lang="es-ES" dirty="0"/>
              <a:t>Varón de 56 años acude a urgencias derivado desde su centro de salud por tensiones altas y niveles elevados de glucemia.</a:t>
            </a:r>
          </a:p>
          <a:p>
            <a:r>
              <a:rPr lang="es-ES" b="1" u="sng" dirty="0"/>
              <a:t>ANTECEDENTES</a:t>
            </a:r>
          </a:p>
          <a:p>
            <a:r>
              <a:rPr lang="es-ES" dirty="0"/>
              <a:t>No RAM. No HTA. No DLP. No DM.</a:t>
            </a:r>
          </a:p>
          <a:p>
            <a:r>
              <a:rPr lang="es-ES" b="1" dirty="0">
                <a:solidFill>
                  <a:srgbClr val="FF0000"/>
                </a:solidFill>
              </a:rPr>
              <a:t>Fumador</a:t>
            </a:r>
            <a:r>
              <a:rPr lang="es-ES" dirty="0"/>
              <a:t> activo de 80 años/paquete. </a:t>
            </a:r>
            <a:r>
              <a:rPr lang="es-ES" dirty="0" smtClean="0"/>
              <a:t>No </a:t>
            </a:r>
            <a:r>
              <a:rPr lang="es-ES" dirty="0"/>
              <a:t>toma medicación de manera habitual.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polidipsia</a:t>
            </a:r>
            <a:r>
              <a:rPr lang="es-ES" b="1" dirty="0">
                <a:solidFill>
                  <a:srgbClr val="FF0000"/>
                </a:solidFill>
              </a:rPr>
              <a:t>, poliuria y pérdida de peso</a:t>
            </a:r>
            <a:r>
              <a:rPr lang="es-ES" dirty="0"/>
              <a:t>. Cefaleas. </a:t>
            </a:r>
            <a:r>
              <a:rPr lang="es-ES" dirty="0" smtClean="0"/>
              <a:t>Dificultad </a:t>
            </a:r>
            <a:r>
              <a:rPr lang="es-ES" dirty="0"/>
              <a:t>para respirar que ha aumentado en los últimos días.</a:t>
            </a:r>
          </a:p>
          <a:p>
            <a:r>
              <a:rPr lang="es-ES" b="1" u="sng" dirty="0"/>
              <a:t>EXPLORACIÓN</a:t>
            </a:r>
          </a:p>
          <a:p>
            <a:r>
              <a:rPr lang="es-ES" dirty="0"/>
              <a:t>Buen estado general. No deterioro cognitivo. </a:t>
            </a:r>
            <a:r>
              <a:rPr lang="es-ES" dirty="0">
                <a:solidFill>
                  <a:srgbClr val="FF0000"/>
                </a:solidFill>
              </a:rPr>
              <a:t>TA: 162/112 </a:t>
            </a:r>
            <a:r>
              <a:rPr lang="es-ES" dirty="0" err="1">
                <a:solidFill>
                  <a:srgbClr val="FF0000"/>
                </a:solidFill>
              </a:rPr>
              <a:t>mmHg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 err="1">
                <a:solidFill>
                  <a:srgbClr val="FF0000"/>
                </a:solidFill>
              </a:rPr>
              <a:t>Hiperpigmentación</a:t>
            </a:r>
            <a:r>
              <a:rPr lang="es-ES" dirty="0">
                <a:solidFill>
                  <a:srgbClr val="FF0000"/>
                </a:solidFill>
              </a:rPr>
              <a:t> de la cara. Hinchazón leve de la cara en zona </a:t>
            </a:r>
            <a:r>
              <a:rPr lang="es-ES" dirty="0" smtClean="0">
                <a:solidFill>
                  <a:srgbClr val="FF0000"/>
                </a:solidFill>
              </a:rPr>
              <a:t>mandibular </a:t>
            </a:r>
            <a:r>
              <a:rPr lang="es-ES" b="1" dirty="0" smtClean="0">
                <a:solidFill>
                  <a:srgbClr val="FF0000"/>
                </a:solidFill>
              </a:rPr>
              <a:t>(MOON FACE) </a:t>
            </a:r>
            <a:r>
              <a:rPr lang="es-ES" dirty="0" smtClean="0">
                <a:solidFill>
                  <a:srgbClr val="FF0000"/>
                </a:solidFill>
              </a:rPr>
              <a:t>Y LEVE DISTENSIÓN ABDOMINAL. EXTREMIDADES NO HINCHADAS.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b="1" u="sng" dirty="0" smtClean="0"/>
              <a:t>ANALÍTICA </a:t>
            </a:r>
            <a:r>
              <a:rPr lang="es-ES" b="1" u="sng" dirty="0" smtClean="0">
                <a:sym typeface="Wingdings" panose="05000000000000000000" pitchFamily="2" charset="2"/>
              </a:rPr>
              <a:t> </a:t>
            </a:r>
            <a:r>
              <a:rPr lang="es-E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hipopotasemia</a:t>
            </a:r>
            <a:r>
              <a:rPr lang="es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(Además de hiperglucemia, alcalosis metabólica…)</a:t>
            </a:r>
            <a:endParaRPr lang="es-ES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017" y="1"/>
            <a:ext cx="10364451" cy="661182"/>
          </a:xfrm>
        </p:spPr>
        <p:txBody>
          <a:bodyPr/>
          <a:lstStyle/>
          <a:p>
            <a:r>
              <a:rPr lang="es-ES" dirty="0" smtClean="0"/>
              <a:t>PRUEBAS COMPLEMENTARIAS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67" y="548642"/>
            <a:ext cx="7903605" cy="6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90" y="0"/>
            <a:ext cx="9517487" cy="68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2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258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b="1" dirty="0" smtClean="0"/>
              <a:t>NEOPLASIA DE PULMÓN CON SÍNDROME PARANEOPLÁSICO DE </a:t>
            </a:r>
            <a:r>
              <a:rPr lang="es-ES" sz="4800" b="1" dirty="0" smtClean="0"/>
              <a:t>CUSHING</a:t>
            </a:r>
          </a:p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r>
              <a:rPr lang="es-ES" sz="1800" dirty="0" smtClean="0"/>
              <a:t>(CÁNCER INDIFERENCIADO DE CÉLULAS PEQUEÑAS DE PULMÓN. ESTADÍO T4N0M0. )</a:t>
            </a:r>
          </a:p>
          <a:p>
            <a:pPr marL="0" indent="0" algn="just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167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128</TotalTime>
  <Words>167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 Unicode MS</vt:lpstr>
      <vt:lpstr>Arial</vt:lpstr>
      <vt:lpstr>Tw Cen MT</vt:lpstr>
      <vt:lpstr>Wingdings</vt:lpstr>
      <vt:lpstr>Gota</vt:lpstr>
      <vt:lpstr>DIAGNÓSTICO PRIMERA VISTA CASO MEDICINA INTERNA</vt:lpstr>
      <vt:lpstr>ANAMNESIS</vt:lpstr>
      <vt:lpstr>PRUEBAS COMPLEMENTARIAS</vt:lpstr>
      <vt:lpstr>Presentación de PowerPoint</vt:lpstr>
      <vt:lpstr>DIAGNÓSTICO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PRIMERA VISTA</dc:title>
  <dc:creator>Silvia Ruiz</dc:creator>
  <cp:lastModifiedBy>Silvia Ruiz</cp:lastModifiedBy>
  <cp:revision>6</cp:revision>
  <dcterms:created xsi:type="dcterms:W3CDTF">2019-04-03T15:36:06Z</dcterms:created>
  <dcterms:modified xsi:type="dcterms:W3CDTF">2019-04-04T10:46:44Z</dcterms:modified>
</cp:coreProperties>
</file>