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4/10/2019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B95415-8B55-4EE4-8D79-D80608D786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4649" y="584174"/>
            <a:ext cx="10572000" cy="3184637"/>
          </a:xfrm>
        </p:spPr>
        <p:txBody>
          <a:bodyPr/>
          <a:lstStyle/>
          <a:p>
            <a:r>
              <a:rPr lang="es-ES_tradnl" dirty="0"/>
              <a:t>CASO CLÍNICO </a:t>
            </a:r>
            <a:br>
              <a:rPr lang="es-ES_tradnl" dirty="0"/>
            </a:br>
            <a:r>
              <a:rPr lang="es-ES_tradnl" dirty="0"/>
              <a:t>PMQ RESPIRATORIO</a:t>
            </a:r>
            <a:br>
              <a:rPr lang="es-ES_tradnl" dirty="0"/>
            </a:br>
            <a:br>
              <a:rPr lang="es-ES_tradnl" dirty="0"/>
            </a:b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4B3B6E-A70A-4EA8-B9AF-E3A6714FBE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1379445"/>
          </a:xfrm>
        </p:spPr>
        <p:txBody>
          <a:bodyPr>
            <a:normAutofit fontScale="92500" lnSpcReduction="20000"/>
          </a:bodyPr>
          <a:lstStyle/>
          <a:p>
            <a:r>
              <a:rPr lang="es-ES_tradnl" dirty="0"/>
              <a:t>Andrea </a:t>
            </a:r>
            <a:r>
              <a:rPr lang="es-ES_tradnl" dirty="0" err="1"/>
              <a:t>Mª</a:t>
            </a:r>
            <a:r>
              <a:rPr lang="es-ES_tradnl" dirty="0"/>
              <a:t> Hurtado Vázquez      1980</a:t>
            </a:r>
          </a:p>
          <a:p>
            <a:r>
              <a:rPr lang="es-ES_tradnl" dirty="0"/>
              <a:t>Hospital General Universitario de Elche</a:t>
            </a:r>
          </a:p>
          <a:p>
            <a:r>
              <a:rPr lang="es-ES_tradnl" dirty="0"/>
              <a:t>Talleres III- Curso 2018/2019</a:t>
            </a:r>
          </a:p>
          <a:p>
            <a:r>
              <a:rPr lang="es-ES_tradnl" dirty="0"/>
              <a:t>Aprobado por el Dr. Eduardo García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78532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60A174-EE53-434F-83C9-9F6838061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Presentación del caso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089B8A-04D4-4949-89BB-BF1D8DFB8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97" y="1816443"/>
            <a:ext cx="11701849" cy="5733535"/>
          </a:xfrm>
        </p:spPr>
        <p:txBody>
          <a:bodyPr/>
          <a:lstStyle/>
          <a:p>
            <a:r>
              <a:rPr lang="es-ES_tradnl" dirty="0"/>
              <a:t>Paciente varón de 69 años que acude a Urgencias por mareo con caída al suelo sin pérdida de conocimiento. Es un paciente alcohólico que lleva 6 días sin consumir. Refiere náuseas sin vómitos, temblor ocasional, sensación distérmica y mucosidad en las últimas semanas.</a:t>
            </a:r>
          </a:p>
          <a:p>
            <a:r>
              <a:rPr lang="es-ES_tradnl" dirty="0"/>
              <a:t>Exploración física: Destaca crepitantes </a:t>
            </a:r>
            <a:r>
              <a:rPr lang="es-ES_tradnl" dirty="0" err="1"/>
              <a:t>bibasales</a:t>
            </a:r>
            <a:r>
              <a:rPr lang="es-ES_tradnl" dirty="0"/>
              <a:t> tipo velcro y acropaquías en ambas manos.</a:t>
            </a:r>
          </a:p>
          <a:p>
            <a:r>
              <a:rPr lang="es-ES_tradnl" dirty="0"/>
              <a:t>Pruebas complementarias: </a:t>
            </a:r>
          </a:p>
          <a:p>
            <a:pPr lvl="1"/>
            <a:r>
              <a:rPr lang="es-ES_tradnl" dirty="0"/>
              <a:t>Radiografía de tórax: infiltrado intersticial bilateral más prominente en bases. </a:t>
            </a:r>
          </a:p>
          <a:p>
            <a:pPr lvl="1"/>
            <a:r>
              <a:rPr lang="es-ES_tradnl" dirty="0"/>
              <a:t>TACAR:</a:t>
            </a:r>
          </a:p>
          <a:p>
            <a:pPr marL="457200" lvl="1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81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56D0F7-B479-4E53-9BA9-910A406AF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8EE61806-8B9B-494B-8DC5-B59074AB5F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06156"/>
            <a:ext cx="12673263" cy="7966572"/>
          </a:xfrm>
        </p:spPr>
      </p:pic>
    </p:spTree>
    <p:extLst>
      <p:ext uri="{BB962C8B-B14F-4D97-AF65-F5344CB8AC3E}">
        <p14:creationId xmlns:p14="http://schemas.microsoft.com/office/powerpoint/2010/main" val="1692323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01A8AAE-BB2B-4C03-8F58-FCA9ECE45842}"/>
              </a:ext>
            </a:extLst>
          </p:cNvPr>
          <p:cNvSpPr txBox="1"/>
          <p:nvPr/>
        </p:nvSpPr>
        <p:spPr>
          <a:xfrm>
            <a:off x="320842" y="368968"/>
            <a:ext cx="113738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/>
              <a:t>TACAR: Patrón intersticial tipo reticular subpleural con gradiente </a:t>
            </a:r>
            <a:r>
              <a:rPr lang="es-ES_tradnl" sz="2400" dirty="0" err="1"/>
              <a:t>ápico</a:t>
            </a:r>
            <a:r>
              <a:rPr lang="es-ES_tradnl" sz="2400" dirty="0"/>
              <a:t> basal y asociado a bronquiectasias y quistes de panal todo ello compatible con patrón radiológico típico de NIU. Existen áreas parcheadas de densidad en vidrio deslustrado y de distribución difusa. </a:t>
            </a:r>
            <a:endParaRPr lang="es-ES" sz="24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69F50C5-C165-4FA1-AD5A-06CFB5DC4FE5}"/>
              </a:ext>
            </a:extLst>
          </p:cNvPr>
          <p:cNvSpPr txBox="1"/>
          <p:nvPr/>
        </p:nvSpPr>
        <p:spPr>
          <a:xfrm>
            <a:off x="1058780" y="3160294"/>
            <a:ext cx="103792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000" dirty="0"/>
              <a:t>DIAGNÓSTICO: FIBROSIS PULMONAR IDIOPÁTICA</a:t>
            </a:r>
            <a:endParaRPr lang="es-ES" sz="6000" dirty="0"/>
          </a:p>
        </p:txBody>
      </p:sp>
    </p:spTree>
    <p:extLst>
      <p:ext uri="{BB962C8B-B14F-4D97-AF65-F5344CB8AC3E}">
        <p14:creationId xmlns:p14="http://schemas.microsoft.com/office/powerpoint/2010/main" val="22132447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152</Words>
  <Application>Microsoft Office PowerPoint</Application>
  <PresentationFormat>Panorámica</PresentationFormat>
  <Paragraphs>13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Century Gothic</vt:lpstr>
      <vt:lpstr>Wingdings 2</vt:lpstr>
      <vt:lpstr>Citable</vt:lpstr>
      <vt:lpstr>CASO CLÍNICO  PMQ RESPIRATORIO  </vt:lpstr>
      <vt:lpstr>Presentación del caso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  PMQ RESPIRATORIO  </dc:title>
  <dc:creator>M MM</dc:creator>
  <cp:lastModifiedBy>M MM</cp:lastModifiedBy>
  <cp:revision>1</cp:revision>
  <dcterms:created xsi:type="dcterms:W3CDTF">2019-04-10T17:01:51Z</dcterms:created>
  <dcterms:modified xsi:type="dcterms:W3CDTF">2019-04-10T17:07:02Z</dcterms:modified>
</cp:coreProperties>
</file>