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8545-667F-495D-A7C1-850809ECE277}" type="datetimeFigureOut">
              <a:rPr lang="es-ES" smtClean="0"/>
              <a:t>09/04/2019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8321C-471D-418E-A26D-ED5A6A0FC59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9653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8545-667F-495D-A7C1-850809ECE277}" type="datetimeFigureOut">
              <a:rPr lang="es-ES" smtClean="0"/>
              <a:t>09/04/2019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8321C-471D-418E-A26D-ED5A6A0FC59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3098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8545-667F-495D-A7C1-850809ECE277}" type="datetimeFigureOut">
              <a:rPr lang="es-ES" smtClean="0"/>
              <a:t>09/04/2019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8321C-471D-418E-A26D-ED5A6A0FC59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73276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8545-667F-495D-A7C1-850809ECE277}" type="datetimeFigureOut">
              <a:rPr lang="es-ES" smtClean="0"/>
              <a:t>09/04/2019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8321C-471D-418E-A26D-ED5A6A0FC59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23911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8545-667F-495D-A7C1-850809ECE277}" type="datetimeFigureOut">
              <a:rPr lang="es-ES" smtClean="0"/>
              <a:t>09/04/2019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8321C-471D-418E-A26D-ED5A6A0FC59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947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8545-667F-495D-A7C1-850809ECE277}" type="datetimeFigureOut">
              <a:rPr lang="es-ES" smtClean="0"/>
              <a:t>09/04/2019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8321C-471D-418E-A26D-ED5A6A0FC59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88910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8545-667F-495D-A7C1-850809ECE277}" type="datetimeFigureOut">
              <a:rPr lang="es-ES" smtClean="0"/>
              <a:t>09/04/2019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8321C-471D-418E-A26D-ED5A6A0FC59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25113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8545-667F-495D-A7C1-850809ECE277}" type="datetimeFigureOut">
              <a:rPr lang="es-ES" smtClean="0"/>
              <a:t>09/04/2019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8321C-471D-418E-A26D-ED5A6A0FC59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2131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8545-667F-495D-A7C1-850809ECE277}" type="datetimeFigureOut">
              <a:rPr lang="es-ES" smtClean="0"/>
              <a:t>09/04/2019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8321C-471D-418E-A26D-ED5A6A0FC59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496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8545-667F-495D-A7C1-850809ECE277}" type="datetimeFigureOut">
              <a:rPr lang="es-ES" smtClean="0"/>
              <a:t>09/04/2019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8321C-471D-418E-A26D-ED5A6A0FC59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45231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8545-667F-495D-A7C1-850809ECE277}" type="datetimeFigureOut">
              <a:rPr lang="es-ES" smtClean="0"/>
              <a:t>09/04/2019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8321C-471D-418E-A26D-ED5A6A0FC59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92919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48545-667F-495D-A7C1-850809ECE277}" type="datetimeFigureOut">
              <a:rPr lang="es-ES" smtClean="0"/>
              <a:t>09/04/2019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8321C-471D-418E-A26D-ED5A6A0FC59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01063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459346" y="0"/>
            <a:ext cx="4451797" cy="831157"/>
          </a:xfrm>
        </p:spPr>
        <p:txBody>
          <a:bodyPr>
            <a:normAutofit/>
          </a:bodyPr>
          <a:lstStyle/>
          <a:p>
            <a:r>
              <a:rPr lang="es-ES" sz="4800" b="1" dirty="0" smtClean="0"/>
              <a:t>Caso clínico</a:t>
            </a:r>
            <a:endParaRPr lang="es-ES" sz="4800" b="1" dirty="0"/>
          </a:p>
        </p:txBody>
      </p:sp>
      <p:sp>
        <p:nvSpPr>
          <p:cNvPr id="8" name="Rectángulo 7"/>
          <p:cNvSpPr/>
          <p:nvPr/>
        </p:nvSpPr>
        <p:spPr>
          <a:xfrm>
            <a:off x="261871" y="959945"/>
            <a:ext cx="1179275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350" dirty="0" smtClean="0"/>
              <a:t>MOTIVO DE LA ATENCIÓN</a:t>
            </a:r>
          </a:p>
          <a:p>
            <a:r>
              <a:rPr lang="es-ES" sz="1350" dirty="0" smtClean="0"/>
              <a:t>Paciente que acude al servicio de urgencias del Hospital de Elda por </a:t>
            </a:r>
            <a:r>
              <a:rPr lang="es-ES" sz="1350" b="1" dirty="0" smtClean="0"/>
              <a:t>adormecimiento de dedos y brazo derecho.</a:t>
            </a:r>
          </a:p>
          <a:p>
            <a:endParaRPr lang="es-ES" sz="1350" dirty="0" smtClean="0"/>
          </a:p>
          <a:p>
            <a:r>
              <a:rPr lang="es-ES" sz="1350" dirty="0" smtClean="0"/>
              <a:t>ANTECEDENTES</a:t>
            </a:r>
          </a:p>
          <a:p>
            <a:r>
              <a:rPr lang="es-ES" sz="1350" dirty="0" smtClean="0"/>
              <a:t>- No RAMc. Alergia a melocotón</a:t>
            </a:r>
          </a:p>
          <a:p>
            <a:r>
              <a:rPr lang="es-ES" sz="1350" u="sng" dirty="0" smtClean="0"/>
              <a:t>- </a:t>
            </a:r>
            <a:r>
              <a:rPr lang="es-ES" sz="1350" b="1" u="sng" dirty="0" smtClean="0"/>
              <a:t>HTA, DM tipo 1 con retinopatía diabética (fotocoagulación) y enfermedad cerebrovascular</a:t>
            </a:r>
            <a:r>
              <a:rPr lang="es-ES" sz="1350" b="1" dirty="0" smtClean="0"/>
              <a:t>. No DLP. No hábitos tóxicos</a:t>
            </a:r>
          </a:p>
          <a:p>
            <a:r>
              <a:rPr lang="es-ES" sz="1350" b="1" dirty="0" smtClean="0"/>
              <a:t>- Ingreso </a:t>
            </a:r>
            <a:r>
              <a:rPr lang="es-ES" sz="1350" b="1" u="sng" dirty="0" smtClean="0"/>
              <a:t>en 2015 en Neurología por ictus isquémico temporal y occipital derecho</a:t>
            </a:r>
            <a:r>
              <a:rPr lang="es-ES" sz="1350" b="1" dirty="0" smtClean="0"/>
              <a:t>..</a:t>
            </a:r>
          </a:p>
          <a:p>
            <a:r>
              <a:rPr lang="es-ES" sz="1350" dirty="0" smtClean="0"/>
              <a:t>- SB: independiente para ABVD.</a:t>
            </a:r>
          </a:p>
          <a:p>
            <a:pPr marL="285750" indent="-285750">
              <a:buFontTx/>
              <a:buChar char="-"/>
            </a:pPr>
            <a:r>
              <a:rPr lang="es-ES" sz="1350" dirty="0" smtClean="0"/>
              <a:t>Tratamiento habitual: Lantus 0-0-36, Novorapid 6-6-6, Trinomia 100/40/5 mg/d.</a:t>
            </a:r>
          </a:p>
          <a:p>
            <a:pPr marL="285750" indent="-285750">
              <a:buFontTx/>
              <a:buChar char="-"/>
            </a:pPr>
            <a:endParaRPr lang="es-ES" sz="1350" dirty="0" smtClean="0"/>
          </a:p>
          <a:p>
            <a:r>
              <a:rPr lang="es-ES" sz="1350" dirty="0" smtClean="0"/>
              <a:t>ENFERMEDAD ACTUAL</a:t>
            </a:r>
          </a:p>
          <a:p>
            <a:r>
              <a:rPr lang="es-ES" sz="1350" dirty="0" smtClean="0"/>
              <a:t>Hombre de 41 años que refiere inicio de parestesias en mano y brazo derecho y dificultad para articular las palabras, síntomas que se han resuelto una vez ha llegado a Urgencias. No alteración visual. No alteración de la fuerza ni de la marcha. No proceso infeccioso reciente.</a:t>
            </a:r>
          </a:p>
          <a:p>
            <a:endParaRPr lang="es-ES" sz="1350" dirty="0" smtClean="0"/>
          </a:p>
          <a:p>
            <a:r>
              <a:rPr lang="es-ES" sz="1350" dirty="0" smtClean="0"/>
              <a:t>EXPLORACIÓN FÍSICA</a:t>
            </a:r>
          </a:p>
          <a:p>
            <a:r>
              <a:rPr lang="es-ES" sz="1350" b="1" u="sng" dirty="0" smtClean="0"/>
              <a:t>TA: 210/90 mmHg</a:t>
            </a:r>
            <a:r>
              <a:rPr lang="es-ES" sz="1350" dirty="0" smtClean="0"/>
              <a:t>; FC: 92 lat/min; Tª: 36.4 ºC; SatO2: 98 %.       BEG, CyO, NH-NN-NC, eupneico en reposo, no IY</a:t>
            </a:r>
          </a:p>
          <a:p>
            <a:r>
              <a:rPr lang="es-ES" sz="1350" dirty="0" smtClean="0"/>
              <a:t>AC: rítmica, sin soplos              AP: MVC sin ruidos añadidos                 EAbd: Normal</a:t>
            </a:r>
          </a:p>
          <a:p>
            <a:r>
              <a:rPr lang="es-ES" sz="1350" dirty="0" smtClean="0"/>
              <a:t>MMII sin edemas ni signos de TVP.</a:t>
            </a:r>
          </a:p>
          <a:p>
            <a:r>
              <a:rPr lang="es-ES" sz="1350" dirty="0" smtClean="0"/>
              <a:t>NRL: no disartria ni disfasia, PICNR, MOE conservada, ni diplopía, no paresia facial. No alteración de otros PPCC. Tono, sensibilidad y fuerza conservadas en MMSS y MMII. REM hipoactivos, pero simétricos. RCP indiferentes.</a:t>
            </a:r>
          </a:p>
          <a:p>
            <a:endParaRPr lang="es-ES" sz="1350" dirty="0" smtClean="0"/>
          </a:p>
          <a:p>
            <a:r>
              <a:rPr lang="es-ES" sz="1350" dirty="0" smtClean="0"/>
              <a:t>EXPLORACIÓN COMPLEMENTARIA</a:t>
            </a:r>
          </a:p>
          <a:p>
            <a:r>
              <a:rPr lang="es-ES" sz="1350" dirty="0" smtClean="0"/>
              <a:t>- ASU: glucosa 273, urea 97, Cr 2.94, PT 6. Resto normal. Hb 10.7, VCM 80.4, HCM 26, leucocitos 10300, plaquetas 297000. COAGULACION normal.</a:t>
            </a:r>
          </a:p>
          <a:p>
            <a:r>
              <a:rPr lang="es-ES" sz="1350" dirty="0" smtClean="0"/>
              <a:t>- ECG: RS a 80 lpm, eje 30º, CAV, CIV y repolarización sin alteraciones.</a:t>
            </a:r>
          </a:p>
          <a:p>
            <a:r>
              <a:rPr lang="es-ES" sz="1350" dirty="0" smtClean="0"/>
              <a:t>- RX TORAX PA Y L: ICT &lt;0.5, SCF libres, no condensaciones</a:t>
            </a:r>
          </a:p>
          <a:p>
            <a:endParaRPr lang="es-ES" sz="1350" dirty="0" smtClean="0"/>
          </a:p>
          <a:p>
            <a:r>
              <a:rPr lang="es-ES" sz="1350" dirty="0" smtClean="0"/>
              <a:t>Se decide ingreso por pluripatología en servicio de Medicina Interna</a:t>
            </a:r>
            <a:endParaRPr lang="es-ES" sz="1350" dirty="0"/>
          </a:p>
        </p:txBody>
      </p:sp>
    </p:spTree>
    <p:extLst>
      <p:ext uri="{BB962C8B-B14F-4D97-AF65-F5344CB8AC3E}">
        <p14:creationId xmlns:p14="http://schemas.microsoft.com/office/powerpoint/2010/main" val="860767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1" r="2572" b="12613"/>
          <a:stretch/>
        </p:blipFill>
        <p:spPr>
          <a:xfrm>
            <a:off x="3116687" y="73008"/>
            <a:ext cx="6168981" cy="6559611"/>
          </a:xfrm>
        </p:spPr>
      </p:pic>
    </p:spTree>
    <p:extLst>
      <p:ext uri="{BB962C8B-B14F-4D97-AF65-F5344CB8AC3E}">
        <p14:creationId xmlns:p14="http://schemas.microsoft.com/office/powerpoint/2010/main" val="3418701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8498" y="0"/>
            <a:ext cx="10515600" cy="1325563"/>
          </a:xfrm>
        </p:spPr>
        <p:txBody>
          <a:bodyPr/>
          <a:lstStyle/>
          <a:p>
            <a:r>
              <a:rPr lang="es-ES" b="1" dirty="0" smtClean="0"/>
              <a:t>Diagnóstico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0389" y="270109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s-ES" b="1" dirty="0"/>
              <a:t>Lesiones isquémicas crónicas a nivel de hemisferio cerebeloso y a nivel </a:t>
            </a:r>
            <a:r>
              <a:rPr lang="es-ES" b="1"/>
              <a:t>occipital </a:t>
            </a:r>
            <a:r>
              <a:rPr lang="es-ES" b="1" smtClean="0"/>
              <a:t>derecho</a:t>
            </a:r>
            <a:r>
              <a:rPr lang="es-ES" b="1"/>
              <a:t>.</a:t>
            </a:r>
            <a:endParaRPr lang="es-ES" b="1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312386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342</Words>
  <Application>Microsoft Office PowerPoint</Application>
  <PresentationFormat>Panorámica</PresentationFormat>
  <Paragraphs>28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Caso clínico</vt:lpstr>
      <vt:lpstr>Presentación de PowerPoint</vt:lpstr>
      <vt:lpstr>Diagnóstico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  MOTIVO DE LA ATENCIÓN Paciente con adormecimiento de dedos y brazo derecho.  ANTECEDENTES - No RAMc. Alergia a melocotón - HTA, DM tipo 1 con retinopatía diabética (fotocoagulación) y enfermedad cerebrovascular. No DLP - No hábitos tóxicos - Ingreso en 2015 en Neurología por ictus isquémico temporal y occipital derecho. - Tratamiento habitual: Lantus 0-0-36, Novorapid 6-6-6, Trinomia 100/40/5 mg/d.  ENFERMEDAD ACTUAL Hombre de 41 años que refiere inicio de parestesias en mano y brazo derecho y dificultad para articular las palabras, síntomas que se han resuelto una vez ha llegado a Urgencias. No alteración visual. No alteración de la fuerza ni de la marcha. No proceso infeccioso reciente. EXPLORACIÓN FÍSICA  TA: 210/90 mmHg; FC: 92 lat/min; Tª: 36.4 ºC; SatO2: 98 %. BEG, CyO, NH-NN-NC, eupneico en reposo, no IY AC: rítmica, sin soplos AP: MVC sin ruidos añadidos Abdomen blando y depresible, no doloroso a la palpación, no signos de irritación peritoneal, no palpo mass ni megalias, RHA presentes, PPR negativa. MMII sin edemas ni signos de TVP. NRL: no disartria ni disfasia, PICNR, MOE conservada, ni diplopia, no paresia facial. No alteración de otros PPCC. Tono, sensibilidad y fuerza conservadas en MMSS y MMII. REM hipoactivos, pero simétricos. RCP indiferentes. EXPLORACIÓN COMPLEMENTARIA - ASU: glucosa 273, urea 97, Cr 2.94, PT 6. Resto normal. Hb 10.7, VCM 80.4, HCM 26, leucocitos 10300, plaquetas 297000. COAGULACION normal.  - ECG: RS a 80 lpm, eje 30º, CAV, CIV y repolarización sin alteraciones.  - RX TORAX PA Y L: ICT &lt;0.5, SCF libres, no condensaiones</dc:title>
  <dc:creator>abel gomez</dc:creator>
  <cp:lastModifiedBy>abel gomez</cp:lastModifiedBy>
  <cp:revision>5</cp:revision>
  <dcterms:created xsi:type="dcterms:W3CDTF">2019-04-05T07:33:54Z</dcterms:created>
  <dcterms:modified xsi:type="dcterms:W3CDTF">2019-04-09T20:01:41Z</dcterms:modified>
</cp:coreProperties>
</file>