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3"/>
  </p:normalViewPr>
  <p:slideViewPr>
    <p:cSldViewPr snapToGrid="0" snapToObjects="1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4738" y="1803405"/>
            <a:ext cx="9988062" cy="1066404"/>
          </a:xfrm>
        </p:spPr>
        <p:txBody>
          <a:bodyPr>
            <a:normAutofit/>
          </a:bodyPr>
          <a:lstStyle/>
          <a:p>
            <a:r>
              <a:rPr lang="es-ES" dirty="0"/>
              <a:t>Caso clínico ORL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383672"/>
            <a:ext cx="5352757" cy="1209041"/>
          </a:xfrm>
        </p:spPr>
        <p:txBody>
          <a:bodyPr/>
          <a:lstStyle/>
          <a:p>
            <a:r>
              <a:rPr lang="es-ES" dirty="0"/>
              <a:t>Hospital General Universitario de Alicante</a:t>
            </a:r>
          </a:p>
          <a:p>
            <a:pPr algn="just"/>
            <a:r>
              <a:rPr lang="es-ES" sz="1800" i="1" dirty="0"/>
              <a:t>Talleres Integrados III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39D1BEC-140A-BD4E-A4BD-2AC6CED62B58}"/>
              </a:ext>
            </a:extLst>
          </p:cNvPr>
          <p:cNvSpPr txBox="1">
            <a:spLocks/>
          </p:cNvSpPr>
          <p:nvPr/>
        </p:nvSpPr>
        <p:spPr>
          <a:xfrm>
            <a:off x="7315200" y="3383671"/>
            <a:ext cx="3903785" cy="120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/>
              <a:t>Alberto </a:t>
            </a:r>
            <a:r>
              <a:rPr lang="es-ES" sz="1800" dirty="0" err="1"/>
              <a:t>Moxica</a:t>
            </a:r>
            <a:r>
              <a:rPr lang="es-ES" sz="1800" dirty="0"/>
              <a:t> Galindo</a:t>
            </a:r>
          </a:p>
          <a:p>
            <a:pPr algn="ctr"/>
            <a:r>
              <a:rPr lang="es-ES" sz="1600" dirty="0"/>
              <a:t>Grupo 10-11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D33B38-E0EF-B94B-B2AD-3E34F40B7D8F}"/>
              </a:ext>
            </a:extLst>
          </p:cNvPr>
          <p:cNvSpPr txBox="1"/>
          <p:nvPr/>
        </p:nvSpPr>
        <p:spPr>
          <a:xfrm>
            <a:off x="3559126" y="4921908"/>
            <a:ext cx="48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SUPERVISADO POR: Dr. </a:t>
            </a:r>
            <a:r>
              <a:rPr lang="es-ES" dirty="0" err="1"/>
              <a:t>Severá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0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C0154-2222-D543-BCC0-0EE12315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2178"/>
            <a:ext cx="10820400" cy="416755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antecedentes personales:</a:t>
            </a:r>
            <a:br>
              <a:rPr lang="es-ES" sz="2400" dirty="0">
                <a:solidFill>
                  <a:schemeClr val="bg1"/>
                </a:solidFill>
              </a:rPr>
            </a:br>
            <a:r>
              <a:rPr lang="es-ES" sz="2400" dirty="0">
                <a:solidFill>
                  <a:schemeClr val="bg1"/>
                </a:solidFill>
              </a:rPr>
              <a:t>-</a:t>
            </a:r>
            <a:r>
              <a:rPr lang="es-ES" sz="2400" cap="none" dirty="0">
                <a:solidFill>
                  <a:schemeClr val="bg1"/>
                </a:solidFill>
              </a:rPr>
              <a:t>Exfumador desde hace 7 años. Fumaba 1,5 paquetes de tabaco negro al día.</a:t>
            </a:r>
            <a:br>
              <a:rPr lang="es-ES" sz="2400" cap="none" dirty="0">
                <a:solidFill>
                  <a:schemeClr val="bg1"/>
                </a:solidFill>
              </a:rPr>
            </a:br>
            <a:r>
              <a:rPr lang="es-ES" sz="2400" cap="none" dirty="0">
                <a:solidFill>
                  <a:schemeClr val="bg1"/>
                </a:solidFill>
              </a:rPr>
              <a:t>-</a:t>
            </a:r>
            <a:r>
              <a:rPr lang="es-ES" sz="2400" cap="none" dirty="0" err="1">
                <a:solidFill>
                  <a:schemeClr val="bg1"/>
                </a:solidFill>
              </a:rPr>
              <a:t>IQx</a:t>
            </a:r>
            <a:r>
              <a:rPr lang="es-ES" sz="2400" cap="none" dirty="0">
                <a:solidFill>
                  <a:schemeClr val="bg1"/>
                </a:solidFill>
              </a:rPr>
              <a:t>: intervenido en 2012 por cordectomía </a:t>
            </a:r>
            <a:r>
              <a:rPr lang="es-ES" sz="2400" cap="none" dirty="0" err="1">
                <a:solidFill>
                  <a:schemeClr val="bg1"/>
                </a:solidFill>
              </a:rPr>
              <a:t>transmural</a:t>
            </a:r>
            <a:r>
              <a:rPr lang="es-ES" sz="2400" cap="none" dirty="0">
                <a:solidFill>
                  <a:schemeClr val="bg1"/>
                </a:solidFill>
              </a:rPr>
              <a:t> de cuerda vocal derecha (displasia leve)</a:t>
            </a:r>
            <a:br>
              <a:rPr lang="es-ES" sz="2400" cap="none" dirty="0">
                <a:solidFill>
                  <a:schemeClr val="bg1"/>
                </a:solidFill>
              </a:rPr>
            </a:br>
            <a:br>
              <a:rPr lang="es-ES" sz="2400" cap="none" dirty="0">
                <a:solidFill>
                  <a:schemeClr val="bg1"/>
                </a:solidFill>
              </a:rPr>
            </a:br>
            <a:r>
              <a:rPr lang="es-ES" sz="2400" cap="none" dirty="0">
                <a:solidFill>
                  <a:schemeClr val="bg1"/>
                </a:solidFill>
              </a:rPr>
              <a:t>ENFERMEDAD ACTUAL:</a:t>
            </a:r>
            <a:br>
              <a:rPr lang="es-ES" sz="2400" cap="none" dirty="0">
                <a:solidFill>
                  <a:schemeClr val="bg1"/>
                </a:solidFill>
              </a:rPr>
            </a:br>
            <a:r>
              <a:rPr lang="es-ES" sz="2400" cap="none" dirty="0">
                <a:solidFill>
                  <a:schemeClr val="bg1"/>
                </a:solidFill>
              </a:rPr>
              <a:t>-Cuadro de disfonía de 3 meses de evolución creciente asociada a disfonía. Fue a un ORL privado que le derivó al hospital de forma urgente.</a:t>
            </a:r>
            <a:br>
              <a:rPr lang="es-ES" sz="2400" cap="none" dirty="0">
                <a:solidFill>
                  <a:schemeClr val="bg1"/>
                </a:solidFill>
              </a:rPr>
            </a:br>
            <a:br>
              <a:rPr lang="es-ES" sz="2400" cap="none" dirty="0">
                <a:solidFill>
                  <a:schemeClr val="bg1"/>
                </a:solidFill>
              </a:rPr>
            </a:br>
            <a:r>
              <a:rPr lang="es-ES" sz="2400" cap="none" dirty="0">
                <a:solidFill>
                  <a:schemeClr val="bg1"/>
                </a:solidFill>
              </a:rPr>
              <a:t>EXPLORACIONES COMPLEMENTARIAS:</a:t>
            </a:r>
            <a:br>
              <a:rPr lang="es-ES" sz="2400" cap="none" dirty="0">
                <a:solidFill>
                  <a:schemeClr val="bg1"/>
                </a:solidFill>
              </a:rPr>
            </a:br>
            <a:r>
              <a:rPr lang="es-ES" sz="2400" cap="none" dirty="0">
                <a:solidFill>
                  <a:schemeClr val="bg1"/>
                </a:solidFill>
              </a:rPr>
              <a:t>-</a:t>
            </a:r>
            <a:r>
              <a:rPr lang="es-ES" sz="2400" cap="none" dirty="0" err="1">
                <a:solidFill>
                  <a:schemeClr val="bg1"/>
                </a:solidFill>
              </a:rPr>
              <a:t>Nasofibroscopia</a:t>
            </a:r>
            <a:r>
              <a:rPr lang="es-ES" sz="2400" cap="none" dirty="0">
                <a:solidFill>
                  <a:schemeClr val="bg1"/>
                </a:solidFill>
              </a:rPr>
              <a:t>: lesión </a:t>
            </a:r>
            <a:r>
              <a:rPr lang="es-ES" sz="2400" cap="none" dirty="0" err="1">
                <a:solidFill>
                  <a:schemeClr val="bg1"/>
                </a:solidFill>
              </a:rPr>
              <a:t>úlceroexcreciente</a:t>
            </a:r>
            <a:r>
              <a:rPr lang="es-ES" sz="2400" cap="none" dirty="0">
                <a:solidFill>
                  <a:schemeClr val="bg1"/>
                </a:solidFill>
              </a:rPr>
              <a:t> en </a:t>
            </a:r>
            <a:r>
              <a:rPr lang="es-ES" sz="2400" cap="none" dirty="0" err="1">
                <a:solidFill>
                  <a:schemeClr val="bg1"/>
                </a:solidFill>
              </a:rPr>
              <a:t>hemilaringe</a:t>
            </a:r>
            <a:r>
              <a:rPr lang="es-ES" sz="2400" cap="none" dirty="0">
                <a:solidFill>
                  <a:schemeClr val="bg1"/>
                </a:solidFill>
              </a:rPr>
              <a:t> derecha. </a:t>
            </a:r>
            <a:r>
              <a:rPr lang="es-ES" sz="2400" cap="none" dirty="0" err="1">
                <a:solidFill>
                  <a:schemeClr val="bg1"/>
                </a:solidFill>
              </a:rPr>
              <a:t>Hemilarínge</a:t>
            </a:r>
            <a:r>
              <a:rPr lang="es-ES" sz="2400" cap="none" dirty="0">
                <a:solidFill>
                  <a:schemeClr val="bg1"/>
                </a:solidFill>
              </a:rPr>
              <a:t> izquierda sin alteraciones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FDAE2258-BA55-4A3F-9B9F-EB4D2A583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nimal, primate, homínido, mamífero&#10;&#10;Descripción generada automáticamente">
            <a:extLst>
              <a:ext uri="{FF2B5EF4-FFF2-40B4-BE49-F238E27FC236}">
                <a16:creationId xmlns:a16="http://schemas.microsoft.com/office/drawing/2014/main" id="{C0E5F88D-33A9-1D4C-8F50-EACF9A648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4" r="-2" b="2294"/>
          <a:stretch/>
        </p:blipFill>
        <p:spPr>
          <a:xfrm>
            <a:off x="870204" y="873252"/>
            <a:ext cx="511090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9" name="Imagen 8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E3FEAFE2-54A0-A04D-810B-F0F131536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3" r="19084"/>
          <a:stretch/>
        </p:blipFill>
        <p:spPr>
          <a:xfrm>
            <a:off x="6207907" y="873252"/>
            <a:ext cx="511090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07635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B8A6F-9CB8-DC44-8947-C15C952D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580" y="2027766"/>
            <a:ext cx="9006840" cy="2802467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-NEOPLASIA LARÍNGEA DERECHA</a:t>
            </a:r>
          </a:p>
        </p:txBody>
      </p:sp>
    </p:spTree>
    <p:extLst>
      <p:ext uri="{BB962C8B-B14F-4D97-AF65-F5344CB8AC3E}">
        <p14:creationId xmlns:p14="http://schemas.microsoft.com/office/powerpoint/2010/main" val="137336638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Macintosh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Caso clínico ORL</vt:lpstr>
      <vt:lpstr>antecedentes personales: -Exfumador desde hace 7 años. Fumaba 1,5 paquetes de tabaco negro al día. -IQx: intervenido en 2012 por cordectomía transmural de cuerda vocal derecha (displasia leve)  ENFERMEDAD ACTUAL: -Cuadro de disfonía de 3 meses de evolución creciente asociada a disfonía. Fue a un ORL privado que le derivó al hospital de forma urgente.  EXPLORACIONES COMPLEMENTARIAS: -Nasofibroscopia: lesión úlceroexcreciente en hemilaringe derecha. Hemilarínge izquierda sin alteraciones</vt:lpstr>
      <vt:lpstr>Presentación de PowerPoint</vt:lpstr>
      <vt:lpstr>-NEOPLASIA LARÍNGEA DERECHA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digestivo</dc:title>
  <dc:creator>Moxica Galindo, Alberto</dc:creator>
  <cp:lastModifiedBy>Moxica Galindo, Alberto</cp:lastModifiedBy>
  <cp:revision>3</cp:revision>
  <dcterms:created xsi:type="dcterms:W3CDTF">2019-03-30T10:51:26Z</dcterms:created>
  <dcterms:modified xsi:type="dcterms:W3CDTF">2019-04-07T21:54:45Z</dcterms:modified>
</cp:coreProperties>
</file>