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BE22D-D356-48B7-97CB-ADD0644657C7}" type="datetimeFigureOut">
              <a:rPr lang="es-ES" smtClean="0"/>
              <a:t>11/03/2019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F9196BE2-871E-4821-B191-E7B94EC56E0E}" type="slidenum">
              <a:rPr lang="es-ES" smtClean="0"/>
              <a:t>‹Nº›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411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BE22D-D356-48B7-97CB-ADD0644657C7}" type="datetimeFigureOut">
              <a:rPr lang="es-ES" smtClean="0"/>
              <a:t>11/03/2019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96BE2-871E-4821-B191-E7B94EC56E0E}" type="slidenum">
              <a:rPr lang="es-ES" smtClean="0"/>
              <a:t>‹Nº›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704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BE22D-D356-48B7-97CB-ADD0644657C7}" type="datetimeFigureOut">
              <a:rPr lang="es-ES" smtClean="0"/>
              <a:t>11/03/2019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96BE2-871E-4821-B191-E7B94EC56E0E}" type="slidenum">
              <a:rPr lang="es-ES" smtClean="0"/>
              <a:t>‹Nº›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9158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BE22D-D356-48B7-97CB-ADD0644657C7}" type="datetimeFigureOut">
              <a:rPr lang="es-ES" smtClean="0"/>
              <a:t>11/03/2019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96BE2-871E-4821-B191-E7B94EC56E0E}" type="slidenum">
              <a:rPr lang="es-ES" smtClean="0"/>
              <a:t>‹Nº›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0084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BE22D-D356-48B7-97CB-ADD0644657C7}" type="datetimeFigureOut">
              <a:rPr lang="es-ES" smtClean="0"/>
              <a:t>11/03/2019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96BE2-871E-4821-B191-E7B94EC56E0E}" type="slidenum">
              <a:rPr lang="es-ES" smtClean="0"/>
              <a:t>‹Nº›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284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BE22D-D356-48B7-97CB-ADD0644657C7}" type="datetimeFigureOut">
              <a:rPr lang="es-ES" smtClean="0"/>
              <a:t>11/03/2019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96BE2-871E-4821-B191-E7B94EC56E0E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3603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BE22D-D356-48B7-97CB-ADD0644657C7}" type="datetimeFigureOut">
              <a:rPr lang="es-ES" smtClean="0"/>
              <a:t>11/03/2019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96BE2-871E-4821-B191-E7B94EC56E0E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2885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BE22D-D356-48B7-97CB-ADD0644657C7}" type="datetimeFigureOut">
              <a:rPr lang="es-ES" smtClean="0"/>
              <a:t>11/03/2019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96BE2-871E-4821-B191-E7B94EC56E0E}" type="slidenum">
              <a:rPr lang="es-ES" smtClean="0"/>
              <a:t>‹Nº›</a:t>
            </a:fld>
            <a:endParaRPr lang="es-ES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334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BE22D-D356-48B7-97CB-ADD0644657C7}" type="datetimeFigureOut">
              <a:rPr lang="es-ES" smtClean="0"/>
              <a:t>11/03/2019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96BE2-871E-4821-B191-E7B94EC56E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3755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BE22D-D356-48B7-97CB-ADD0644657C7}" type="datetimeFigureOut">
              <a:rPr lang="es-ES" smtClean="0"/>
              <a:t>11/03/2019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96BE2-871E-4821-B191-E7B94EC56E0E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423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66ABE22D-D356-48B7-97CB-ADD0644657C7}" type="datetimeFigureOut">
              <a:rPr lang="es-ES" smtClean="0"/>
              <a:t>11/03/2019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96BE2-871E-4821-B191-E7B94EC56E0E}" type="slidenum">
              <a:rPr lang="es-ES" smtClean="0"/>
              <a:t>‹Nº›</a:t>
            </a:fld>
            <a:endParaRPr lang="es-E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7658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BE22D-D356-48B7-97CB-ADD0644657C7}" type="datetimeFigureOut">
              <a:rPr lang="es-ES" smtClean="0"/>
              <a:t>11/03/2019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F9196BE2-871E-4821-B191-E7B94EC56E0E}" type="slidenum">
              <a:rPr lang="es-ES" smtClean="0"/>
              <a:t>‹Nº›</a:t>
            </a:fld>
            <a:endParaRPr lang="es-E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6518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5EAE5E-7609-49DB-968C-0EEF2A2EE1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CASO CLÍNICO</a:t>
            </a:r>
            <a:br>
              <a:rPr lang="es-ES" dirty="0"/>
            </a:br>
            <a:r>
              <a:rPr lang="es-ES" dirty="0"/>
              <a:t>NEUMOLOGÍA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2A1B5A6-821F-42C1-A597-F71FDEF1F4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1902187"/>
          </a:xfrm>
        </p:spPr>
        <p:txBody>
          <a:bodyPr>
            <a:normAutofit fontScale="85000" lnSpcReduction="20000"/>
          </a:bodyPr>
          <a:lstStyle/>
          <a:p>
            <a:r>
              <a:rPr lang="es-ES" dirty="0"/>
              <a:t>VICENT MARTÍNEZ ALBERO</a:t>
            </a:r>
          </a:p>
          <a:p>
            <a:r>
              <a:rPr lang="es-ES" dirty="0"/>
              <a:t>TALLERES INTEGRADOS III</a:t>
            </a:r>
          </a:p>
          <a:p>
            <a:r>
              <a:rPr lang="es-ES" dirty="0"/>
              <a:t>4º MEDICINA 2018-2019</a:t>
            </a:r>
          </a:p>
          <a:p>
            <a:r>
              <a:rPr lang="es-ES" dirty="0"/>
              <a:t>G9-10</a:t>
            </a:r>
          </a:p>
          <a:p>
            <a:r>
              <a:rPr lang="es-ES" dirty="0"/>
              <a:t>APROBADO POR EL DR. </a:t>
            </a:r>
            <a:r>
              <a:rPr lang="es-ES"/>
              <a:t>JOVER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00556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1DCE92-4DA3-4244-9753-1BA71E591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2748" y="1853754"/>
            <a:ext cx="9520158" cy="4424824"/>
          </a:xfrm>
        </p:spPr>
        <p:txBody>
          <a:bodyPr/>
          <a:lstStyle/>
          <a:p>
            <a:r>
              <a:rPr lang="es-ES" dirty="0"/>
              <a:t>Varón de 67 años que acude a consulta remitido por médico de AP por fiebre, tos y MEG de una semana de evolución.</a:t>
            </a:r>
          </a:p>
          <a:p>
            <a:r>
              <a:rPr lang="es-ES" dirty="0" err="1"/>
              <a:t>Antecentes</a:t>
            </a:r>
            <a:r>
              <a:rPr lang="es-ES" dirty="0"/>
              <a:t>: </a:t>
            </a:r>
          </a:p>
          <a:p>
            <a:pPr lvl="1"/>
            <a:r>
              <a:rPr lang="es-ES" dirty="0"/>
              <a:t>No RAM</a:t>
            </a:r>
          </a:p>
          <a:p>
            <a:pPr lvl="1"/>
            <a:r>
              <a:rPr lang="es-ES" dirty="0"/>
              <a:t>HTA, no DM, no DLP</a:t>
            </a:r>
          </a:p>
          <a:p>
            <a:pPr lvl="1"/>
            <a:r>
              <a:rPr lang="es-ES" dirty="0"/>
              <a:t>No fumador</a:t>
            </a:r>
          </a:p>
          <a:p>
            <a:pPr lvl="1"/>
            <a:r>
              <a:rPr lang="es-ES" dirty="0"/>
              <a:t>Médicos: ERGE, </a:t>
            </a:r>
            <a:r>
              <a:rPr lang="es-ES" dirty="0" err="1"/>
              <a:t>sd</a:t>
            </a:r>
            <a:r>
              <a:rPr lang="es-ES" dirty="0"/>
              <a:t>. Ansioso, cólicos renales, empiema pleural por neumococo en noviembre de 2018</a:t>
            </a:r>
          </a:p>
          <a:p>
            <a:pPr lvl="1"/>
            <a:r>
              <a:rPr lang="es-ES" dirty="0"/>
              <a:t>No IQ</a:t>
            </a:r>
          </a:p>
          <a:p>
            <a:pPr lvl="1"/>
            <a:r>
              <a:rPr lang="es-ES" dirty="0" err="1"/>
              <a:t>Tto</a:t>
            </a:r>
            <a:r>
              <a:rPr lang="es-ES" dirty="0"/>
              <a:t>: omeprazol, </a:t>
            </a:r>
            <a:r>
              <a:rPr lang="es-ES" dirty="0" err="1"/>
              <a:t>olmesartán</a:t>
            </a:r>
            <a:r>
              <a:rPr lang="es-ES" dirty="0"/>
              <a:t> + amlodipino, </a:t>
            </a:r>
            <a:r>
              <a:rPr lang="es-ES" dirty="0" err="1"/>
              <a:t>lexatin</a:t>
            </a:r>
            <a:endParaRPr lang="es-ES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331F6200-B430-45E2-8C04-22D08C8D1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</p:spPr>
        <p:txBody>
          <a:bodyPr/>
          <a:lstStyle/>
          <a:p>
            <a:r>
              <a:rPr lang="es-ES" dirty="0"/>
              <a:t>ANAMNESIS:</a:t>
            </a:r>
          </a:p>
        </p:txBody>
      </p:sp>
    </p:spTree>
    <p:extLst>
      <p:ext uri="{BB962C8B-B14F-4D97-AF65-F5344CB8AC3E}">
        <p14:creationId xmlns:p14="http://schemas.microsoft.com/office/powerpoint/2010/main" val="2652885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Imagen que contiene Radiografía&#10;&#10;Descripción generada automáticamente">
            <a:extLst>
              <a:ext uri="{FF2B5EF4-FFF2-40B4-BE49-F238E27FC236}">
                <a16:creationId xmlns:a16="http://schemas.microsoft.com/office/drawing/2014/main" id="{443E481F-F3FE-4581-9DB8-9021084DFBB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85" r="18841"/>
          <a:stretch/>
        </p:blipFill>
        <p:spPr>
          <a:xfrm>
            <a:off x="3319676" y="132522"/>
            <a:ext cx="5736206" cy="5797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427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CE85E7B-D722-4307-9BD4-D81B45E8174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228" b="22380"/>
          <a:stretch/>
        </p:blipFill>
        <p:spPr>
          <a:xfrm>
            <a:off x="333753" y="281609"/>
            <a:ext cx="5421814" cy="3935895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F48582A7-6C1A-4533-BF52-72B53A258BE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64" b="18454"/>
          <a:stretch/>
        </p:blipFill>
        <p:spPr>
          <a:xfrm>
            <a:off x="6332977" y="1396192"/>
            <a:ext cx="4928922" cy="430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178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05B91B-9C48-43E3-9C73-9963BA9FA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DX: Empiema pleural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4E8D77-BE2F-4E7C-A138-517882A64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En la TC se observa empiema de 8 cm de origen </a:t>
            </a:r>
            <a:r>
              <a:rPr lang="es-ES" dirty="0" err="1"/>
              <a:t>subpulmonar</a:t>
            </a:r>
            <a:r>
              <a:rPr lang="es-ES" dirty="0"/>
              <a:t> debido a no resolución completa del empiema previo.</a:t>
            </a:r>
          </a:p>
          <a:p>
            <a:r>
              <a:rPr lang="es-ES" dirty="0"/>
              <a:t>Microbiología: + para </a:t>
            </a:r>
            <a:r>
              <a:rPr lang="es-ES" i="1" dirty="0" err="1"/>
              <a:t>Parvomonas</a:t>
            </a:r>
            <a:r>
              <a:rPr lang="es-ES" i="1" dirty="0"/>
              <a:t> micra </a:t>
            </a:r>
            <a:r>
              <a:rPr lang="es-ES" dirty="0"/>
              <a:t>(coco grampositivo anaerobio característico de flora dental)</a:t>
            </a:r>
          </a:p>
          <a:p>
            <a:r>
              <a:rPr lang="es-ES" dirty="0"/>
              <a:t>Se ingresa al paciente y se realiza drenaje torácico y se decide tratamiento con ceftriaxona + levofloxacino y fibrinólisis.</a:t>
            </a:r>
          </a:p>
          <a:p>
            <a:r>
              <a:rPr lang="es-ES" dirty="0"/>
              <a:t>El paciente mejora notablemente y a los pocos días se le da el alta hospitalaria.</a:t>
            </a:r>
          </a:p>
        </p:txBody>
      </p:sp>
    </p:spTree>
    <p:extLst>
      <p:ext uri="{BB962C8B-B14F-4D97-AF65-F5344CB8AC3E}">
        <p14:creationId xmlns:p14="http://schemas.microsoft.com/office/powerpoint/2010/main" val="2554705957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ería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23</TotalTime>
  <Words>164</Words>
  <Application>Microsoft Office PowerPoint</Application>
  <PresentationFormat>Panorámica</PresentationFormat>
  <Paragraphs>20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Palatino Linotype</vt:lpstr>
      <vt:lpstr>Galería</vt:lpstr>
      <vt:lpstr>CASO CLÍNICO NEUMOLOGÍA</vt:lpstr>
      <vt:lpstr>ANAMNESIS:</vt:lpstr>
      <vt:lpstr>Presentación de PowerPoint</vt:lpstr>
      <vt:lpstr>Presentación de PowerPoint</vt:lpstr>
      <vt:lpstr>DX: Empiema pleural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SEMINARIO IMÁGENES</dc:title>
  <dc:creator>Vicent Martinez Albero</dc:creator>
  <cp:lastModifiedBy>Vicent Martinez Albero</cp:lastModifiedBy>
  <cp:revision>5</cp:revision>
  <dcterms:created xsi:type="dcterms:W3CDTF">2019-03-06T13:41:24Z</dcterms:created>
  <dcterms:modified xsi:type="dcterms:W3CDTF">2019-03-11T10:51:34Z</dcterms:modified>
</cp:coreProperties>
</file>