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ff9a13a31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4ff9a13a31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ff9a13a31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ff9a13a31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ced24ee0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ced24ee0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ff9a13a31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ff9a13a31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2132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800"/>
              <a:t>CASO CLÍNICO II</a:t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800"/>
              <a:t>NEUMOLOGÍA</a:t>
            </a:r>
            <a:endParaRPr b="1" sz="480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4091900" y="3301100"/>
            <a:ext cx="4282500" cy="117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"/>
              <a:t>Pérez Cuartero, Rosa - 1827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"/>
              <a:t>Hospital Universitario de San Juan de Alicante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"/>
              <a:t>Talleres Integrados III - Curso 2018/2019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"/>
              <a:t>Aprobado por Dr. Sancho</a:t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3463800"/>
            <a:ext cx="1230643" cy="145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6170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HISTORIA CLÍNICA</a:t>
            </a:r>
            <a:endParaRPr b="1" sz="2400"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819150" y="1423150"/>
            <a:ext cx="7505700" cy="30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MOTIVO DE CONSULTA:</a:t>
            </a:r>
            <a:r>
              <a:rPr lang="es"/>
              <a:t>EXPECTORACIÓN HEMOPTOICA.</a:t>
            </a:r>
            <a:endParaRPr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1" lang="es"/>
              <a:t>ANAMNESIS: </a:t>
            </a:r>
            <a:r>
              <a:rPr lang="es"/>
              <a:t>Antecedentes personales de interés: fumador 60 años/paquete. Exploración física: Anodina.</a:t>
            </a:r>
            <a:endParaRPr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1" lang="es"/>
              <a:t>ENFERMEDAD ACTUAL: </a:t>
            </a:r>
            <a:r>
              <a:rPr lang="es"/>
              <a:t>Varón de 54 años que acude a urgencias por tos, expectoración mucosa y ocasionalmente hemoptoica, dolor pleurítico, MEG, astenia y pérdida de peso no cuantificada.</a:t>
            </a:r>
            <a:endParaRPr/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s"/>
              <a:t>PRUEBAS COMPLEMENTARIAS: </a:t>
            </a:r>
            <a:r>
              <a:rPr lang="es"/>
              <a:t>Comentar que este paciente acude a neumología desde servicio de Rayos por hallazgo inusual en </a:t>
            </a:r>
            <a:r>
              <a:rPr lang="es" u="sng"/>
              <a:t>radiografía de tórax y TAC</a:t>
            </a:r>
            <a:r>
              <a:rPr lang="es"/>
              <a:t> (se muestran a continuación). Seguidamente, el paciente se niega a la realización de una BAG y se realiza una FBC sin éxito. Recientemente acude con esta clínica y se le realiza la siguiente </a:t>
            </a:r>
            <a:r>
              <a:rPr lang="es" u="sng"/>
              <a:t>FBC</a:t>
            </a:r>
            <a:r>
              <a:rPr lang="es"/>
              <a:t>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623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EXPLORACIONES COMPLEMENTARIAS</a:t>
            </a:r>
            <a:endParaRPr b="1" sz="2400"/>
          </a:p>
        </p:txBody>
      </p:sp>
      <p:pic>
        <p:nvPicPr>
          <p:cNvPr id="142" name="Google Shape;142;p15"/>
          <p:cNvPicPr preferRelativeResize="0"/>
          <p:nvPr/>
        </p:nvPicPr>
        <p:blipFill rotWithShape="1">
          <a:blip r:embed="rId3">
            <a:alphaModFix/>
          </a:blip>
          <a:srcRect b="0" l="15453" r="15432" t="0"/>
          <a:stretch/>
        </p:blipFill>
        <p:spPr>
          <a:xfrm>
            <a:off x="1033325" y="1307775"/>
            <a:ext cx="3573026" cy="326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5"/>
          <p:cNvPicPr preferRelativeResize="0"/>
          <p:nvPr/>
        </p:nvPicPr>
        <p:blipFill rotWithShape="1">
          <a:blip r:embed="rId4">
            <a:alphaModFix/>
          </a:blip>
          <a:srcRect b="15933" l="0" r="0" t="23113"/>
          <a:stretch/>
        </p:blipFill>
        <p:spPr>
          <a:xfrm>
            <a:off x="4822175" y="1578200"/>
            <a:ext cx="3208382" cy="247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819150" y="5408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EXPLORACIONES COMPLEMENTARIAS</a:t>
            </a:r>
            <a:endParaRPr b="1" sz="2400"/>
          </a:p>
        </p:txBody>
      </p:sp>
      <p:pic>
        <p:nvPicPr>
          <p:cNvPr id="149" name="Google Shape;14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4100" y="1312648"/>
            <a:ext cx="3274575" cy="2938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76900" y="1396725"/>
            <a:ext cx="3274569" cy="280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RESOLUCIÓN DEL CASO</a:t>
            </a:r>
            <a:endParaRPr b="1" sz="2400"/>
          </a:p>
        </p:txBody>
      </p:sp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819150" y="16545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/>
              <a:t>IMÁGENES: Rx y TAC: masas pulmonares y mediastínicas. FBC: tumoración exofítica cerebriforme rosada y blanquecina que ocluye casi totalmente la luz del BPD.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s" sz="1800"/>
              <a:t>DIAGNÓSTICO: CARCINOMA BRONCOGÉNICO</a:t>
            </a:r>
            <a:r>
              <a:rPr b="1" lang="es" sz="1400"/>
              <a:t>. </a:t>
            </a:r>
            <a:r>
              <a:rPr lang="es" sz="1400"/>
              <a:t>Anatomía patológica confirma que se trata de un </a:t>
            </a:r>
            <a:r>
              <a:rPr lang="es" sz="1400" u="sng"/>
              <a:t>carcinoma epidermoide moderadamente diferenciado</a:t>
            </a:r>
            <a:r>
              <a:rPr lang="es" sz="1400"/>
              <a:t>.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