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3/20/2019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3/20/2019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s-ES" smtClean="0"/>
              <a:t>Haga clic para modificar el estilo de título del patrón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smtClean="0"/>
              <a:t>Haga clic para modificar el estilo de título del patrón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2" name="Content Placeholder 3"/>
          <p:cNvSpPr>
            <a:spLocks noGrp="1"/>
          </p:cNvSpPr>
          <p:nvPr>
            <p:ph sz="quarter" idx="13"/>
          </p:nvPr>
        </p:nvSpPr>
        <p:spPr>
          <a:xfrm>
            <a:off x="913774" y="3051012"/>
            <a:ext cx="5106027" cy="27401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3" name="Content Placeholder 5"/>
          <p:cNvSpPr>
            <a:spLocks noGrp="1"/>
          </p:cNvSpPr>
          <p:nvPr>
            <p:ph sz="quarter" idx="14"/>
          </p:nvPr>
        </p:nvSpPr>
        <p:spPr>
          <a:xfrm>
            <a:off x="6172200" y="3051012"/>
            <a:ext cx="5105401" cy="27401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3/20/2019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s-ES" smtClean="0"/>
              <a:t>Haga clic para modificar el estilo de título del patrón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3/20/2019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 dirty="0" smtClean="0"/>
              <a:t>DIAGNÓSTICO A PRIMERA VISTA </a:t>
            </a:r>
            <a:endParaRPr lang="es-ES" dirty="0"/>
          </a:p>
        </p:txBody>
      </p:sp>
      <p:sp>
        <p:nvSpPr>
          <p:cNvPr id="3" name="Subtítulo 2"/>
          <p:cNvSpPr>
            <a:spLocks noGrp="1"/>
          </p:cNvSpPr>
          <p:nvPr>
            <p:ph type="subTitle" idx="1"/>
          </p:nvPr>
        </p:nvSpPr>
        <p:spPr>
          <a:xfrm>
            <a:off x="1656080" y="3809998"/>
            <a:ext cx="8236268" cy="1605280"/>
          </a:xfrm>
        </p:spPr>
        <p:txBody>
          <a:bodyPr>
            <a:normAutofit fontScale="77500" lnSpcReduction="20000"/>
          </a:bodyPr>
          <a:lstStyle/>
          <a:p>
            <a:r>
              <a:rPr lang="es-ES" dirty="0" smtClean="0"/>
              <a:t>Asignatura: talleres iii</a:t>
            </a:r>
          </a:p>
          <a:p>
            <a:r>
              <a:rPr lang="es-ES" dirty="0" smtClean="0"/>
              <a:t>Alumna: ROCIO rico maestre</a:t>
            </a:r>
          </a:p>
          <a:p>
            <a:r>
              <a:rPr lang="es-ES" dirty="0" smtClean="0"/>
              <a:t>Tutor responsable: </a:t>
            </a:r>
            <a:r>
              <a:rPr lang="es-ES" dirty="0" err="1" smtClean="0"/>
              <a:t>dr.</a:t>
            </a:r>
            <a:r>
              <a:rPr lang="es-ES" dirty="0" smtClean="0"/>
              <a:t> Francisco </a:t>
            </a:r>
            <a:r>
              <a:rPr lang="es-ES" dirty="0" err="1" smtClean="0"/>
              <a:t>jover</a:t>
            </a:r>
            <a:r>
              <a:rPr lang="es-ES" dirty="0" smtClean="0"/>
              <a:t> </a:t>
            </a:r>
          </a:p>
          <a:p>
            <a:r>
              <a:rPr lang="es-ES" dirty="0" smtClean="0"/>
              <a:t>Hospital universitario san juan de alicante </a:t>
            </a:r>
          </a:p>
          <a:p>
            <a:endParaRPr lang="es-ES" dirty="0"/>
          </a:p>
        </p:txBody>
      </p:sp>
    </p:spTree>
    <p:extLst>
      <p:ext uri="{BB962C8B-B14F-4D97-AF65-F5344CB8AC3E}">
        <p14:creationId xmlns:p14="http://schemas.microsoft.com/office/powerpoint/2010/main" val="8900930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Descripción breve del caso </a:t>
            </a:r>
            <a:endParaRPr lang="es-ES" dirty="0"/>
          </a:p>
        </p:txBody>
      </p:sp>
      <p:sp>
        <p:nvSpPr>
          <p:cNvPr id="5" name="CuadroTexto 4"/>
          <p:cNvSpPr txBox="1"/>
          <p:nvPr/>
        </p:nvSpPr>
        <p:spPr>
          <a:xfrm>
            <a:off x="660400" y="1635760"/>
            <a:ext cx="4988560" cy="4247317"/>
          </a:xfrm>
          <a:prstGeom prst="rect">
            <a:avLst/>
          </a:prstGeom>
          <a:noFill/>
        </p:spPr>
        <p:txBody>
          <a:bodyPr wrap="square" rtlCol="0">
            <a:spAutoFit/>
          </a:bodyPr>
          <a:lstStyle/>
          <a:p>
            <a:pPr marL="285750" indent="-285750">
              <a:buFont typeface="Arial" panose="020B0604020202020204" pitchFamily="34" charset="0"/>
              <a:buChar char="•"/>
            </a:pPr>
            <a:r>
              <a:rPr lang="es-ES" dirty="0"/>
              <a:t>Paciente mujer de 76 años que ingresa procedente de Urgencias por debilidad generalizada, con debilidad en las piernas de Las cuidadoras refieren que la paciente presenta astenia con debilidad de MMII y episodios de </a:t>
            </a:r>
            <a:r>
              <a:rPr lang="es-ES" dirty="0" smtClean="0"/>
              <a:t>confusión</a:t>
            </a:r>
          </a:p>
          <a:p>
            <a:pPr marL="285750" indent="-285750">
              <a:buFont typeface="Arial" panose="020B0604020202020204" pitchFamily="34" charset="0"/>
              <a:buChar char="•"/>
            </a:pPr>
            <a:r>
              <a:rPr lang="es-ES" dirty="0"/>
              <a:t>Se toma fiebre de 38,5ºC y saturación O2 de 90</a:t>
            </a:r>
            <a:r>
              <a:rPr lang="es-ES" dirty="0" smtClean="0"/>
              <a:t>% en Urgencias</a:t>
            </a:r>
          </a:p>
          <a:p>
            <a:pPr marL="285750" indent="-285750">
              <a:buFont typeface="Arial" panose="020B0604020202020204" pitchFamily="34" charset="0"/>
              <a:buChar char="•"/>
            </a:pPr>
            <a:r>
              <a:rPr lang="es-ES" u="sng" dirty="0"/>
              <a:t>Antecedentes neumológicos</a:t>
            </a:r>
            <a:r>
              <a:rPr lang="es-ES" dirty="0"/>
              <a:t>: EPOC tipo enfisema, Adenocarcinoma pulmón con lobectomía LID y </a:t>
            </a:r>
            <a:r>
              <a:rPr lang="es-ES" dirty="0" err="1" smtClean="0"/>
              <a:t>segmentectomía</a:t>
            </a:r>
            <a:r>
              <a:rPr lang="es-ES" dirty="0" smtClean="0"/>
              <a:t> </a:t>
            </a:r>
            <a:r>
              <a:rPr lang="es-ES" dirty="0"/>
              <a:t>atípica LSD. Tratado por cirugía </a:t>
            </a:r>
            <a:r>
              <a:rPr lang="es-ES" dirty="0" smtClean="0"/>
              <a:t>torácica.</a:t>
            </a:r>
            <a:endParaRPr lang="es-ES" dirty="0"/>
          </a:p>
          <a:p>
            <a:pPr marL="285750" indent="-285750">
              <a:buFont typeface="Arial" panose="020B0604020202020204" pitchFamily="34" charset="0"/>
              <a:buChar char="•"/>
            </a:pPr>
            <a:endParaRPr lang="es-ES" dirty="0"/>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02335" y="2113280"/>
            <a:ext cx="5267745" cy="3034030"/>
          </a:xfrm>
          <a:prstGeom prst="rect">
            <a:avLst/>
          </a:prstGeom>
        </p:spPr>
      </p:pic>
    </p:spTree>
    <p:extLst>
      <p:ext uri="{BB962C8B-B14F-4D97-AF65-F5344CB8AC3E}">
        <p14:creationId xmlns:p14="http://schemas.microsoft.com/office/powerpoint/2010/main" val="40738546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Descripción y Diagnóstico </a:t>
            </a:r>
            <a:endParaRPr lang="es-ES" dirty="0"/>
          </a:p>
        </p:txBody>
      </p:sp>
      <p:sp>
        <p:nvSpPr>
          <p:cNvPr id="4" name="CuadroTexto 3"/>
          <p:cNvSpPr txBox="1"/>
          <p:nvPr/>
        </p:nvSpPr>
        <p:spPr>
          <a:xfrm>
            <a:off x="1412240" y="2103120"/>
            <a:ext cx="9367520" cy="2308324"/>
          </a:xfrm>
          <a:prstGeom prst="rect">
            <a:avLst/>
          </a:prstGeom>
          <a:noFill/>
        </p:spPr>
        <p:txBody>
          <a:bodyPr wrap="square" rtlCol="0">
            <a:spAutoFit/>
          </a:bodyPr>
          <a:lstStyle/>
          <a:p>
            <a:pPr marL="285750" indent="-285750">
              <a:buFont typeface="Arial" panose="020B0604020202020204" pitchFamily="34" charset="0"/>
              <a:buChar char="•"/>
            </a:pPr>
            <a:r>
              <a:rPr lang="es-ES" u="sng" dirty="0" smtClean="0"/>
              <a:t>TAC Torácico</a:t>
            </a:r>
            <a:r>
              <a:rPr lang="es-ES" dirty="0" smtClean="0"/>
              <a:t>: presenta </a:t>
            </a:r>
            <a:r>
              <a:rPr lang="es-ES" dirty="0"/>
              <a:t>nivel aire-líquido y realce de su pared con aspecto de estar </a:t>
            </a:r>
            <a:r>
              <a:rPr lang="es-ES" dirty="0" smtClean="0"/>
              <a:t>coleccionado, asociado </a:t>
            </a:r>
            <a:r>
              <a:rPr lang="es-ES" dirty="0"/>
              <a:t>a un aumento de derrame pleural derecho. Además, hay presencia de engrosamiento de septos </a:t>
            </a:r>
            <a:r>
              <a:rPr lang="es-ES" dirty="0" err="1"/>
              <a:t>interlobulillares</a:t>
            </a:r>
            <a:r>
              <a:rPr lang="es-ES" dirty="0"/>
              <a:t> y de la pared de los bronquios en LSD con opacidades nodulares o pequeñas zonas de consolidación </a:t>
            </a:r>
            <a:endParaRPr lang="es-ES" dirty="0" smtClean="0"/>
          </a:p>
          <a:p>
            <a:endParaRPr lang="es-ES" dirty="0" smtClean="0"/>
          </a:p>
          <a:p>
            <a:pPr marL="285750" indent="-285750">
              <a:buFont typeface="Arial" panose="020B0604020202020204" pitchFamily="34" charset="0"/>
              <a:buChar char="•"/>
            </a:pPr>
            <a:r>
              <a:rPr lang="es-ES" dirty="0" smtClean="0"/>
              <a:t>DX: </a:t>
            </a:r>
            <a:r>
              <a:rPr lang="es-ES" dirty="0"/>
              <a:t>C</a:t>
            </a:r>
            <a:r>
              <a:rPr lang="es-ES" dirty="0" smtClean="0"/>
              <a:t>uadro </a:t>
            </a:r>
            <a:r>
              <a:rPr lang="es-ES" dirty="0"/>
              <a:t>de sepsis grave de foco pulmonar en relación con probable </a:t>
            </a:r>
            <a:r>
              <a:rPr lang="es-ES" dirty="0" smtClean="0"/>
              <a:t>colección parenquimatosa a raíz de fístula </a:t>
            </a:r>
            <a:r>
              <a:rPr lang="es-ES" dirty="0" err="1" smtClean="0"/>
              <a:t>broncopleural</a:t>
            </a:r>
            <a:r>
              <a:rPr lang="es-ES" dirty="0" smtClean="0"/>
              <a:t> tras cirugía torácica.</a:t>
            </a:r>
            <a:endParaRPr lang="es-ES" dirty="0"/>
          </a:p>
        </p:txBody>
      </p:sp>
    </p:spTree>
    <p:extLst>
      <p:ext uri="{BB962C8B-B14F-4D97-AF65-F5344CB8AC3E}">
        <p14:creationId xmlns:p14="http://schemas.microsoft.com/office/powerpoint/2010/main" val="4159740637"/>
      </p:ext>
    </p:extLst>
  </p:cSld>
  <p:clrMapOvr>
    <a:masterClrMapping/>
  </p:clrMapOvr>
  <p:timing>
    <p:tnLst>
      <p:par>
        <p:cTn id="1" dur="indefinite" restart="never" nodeType="tmRoot"/>
      </p:par>
    </p:tnLst>
  </p:timing>
</p:sld>
</file>

<file path=ppt/theme/theme1.xml><?xml version="1.0" encoding="utf-8"?>
<a:theme xmlns:a="http://schemas.openxmlformats.org/drawingml/2006/main" name="Gota">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docProps/app.xml><?xml version="1.0" encoding="utf-8"?>
<Properties xmlns="http://schemas.openxmlformats.org/officeDocument/2006/extended-properties" xmlns:vt="http://schemas.openxmlformats.org/officeDocument/2006/docPropsVTypes">
  <Template>TM04033925[[fn=Gota]]</Template>
  <TotalTime>25</TotalTime>
  <Words>180</Words>
  <Application>Microsoft Office PowerPoint</Application>
  <PresentationFormat>Panorámica</PresentationFormat>
  <Paragraphs>13</Paragraphs>
  <Slides>3</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vt:i4>
      </vt:variant>
    </vt:vector>
  </HeadingPairs>
  <TitlesOfParts>
    <vt:vector size="6" baseType="lpstr">
      <vt:lpstr>Arial</vt:lpstr>
      <vt:lpstr>Tw Cen MT</vt:lpstr>
      <vt:lpstr>Gota</vt:lpstr>
      <vt:lpstr>DIAGNÓSTICO A PRIMERA VISTA </vt:lpstr>
      <vt:lpstr>Descripción breve del caso </vt:lpstr>
      <vt:lpstr>Descripción y Diagnóstico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DIAGNÓSTICO A PRIMERA VISTA </dc:title>
  <dc:creator>Rocío Rico</dc:creator>
  <cp:lastModifiedBy>Rocío Rico</cp:lastModifiedBy>
  <cp:revision>3</cp:revision>
  <dcterms:created xsi:type="dcterms:W3CDTF">2019-03-20T14:47:48Z</dcterms:created>
  <dcterms:modified xsi:type="dcterms:W3CDTF">2019-03-20T15:13:10Z</dcterms:modified>
</cp:coreProperties>
</file>