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Diagnóstico a primera vista II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Asignatura: talleres iii</a:t>
            </a:r>
          </a:p>
          <a:p>
            <a:r>
              <a:rPr lang="es-ES" dirty="0"/>
              <a:t>Alumna: ROCIO rico maestre</a:t>
            </a:r>
          </a:p>
          <a:p>
            <a:r>
              <a:rPr lang="es-ES" dirty="0"/>
              <a:t>Tutor responsable: </a:t>
            </a:r>
            <a:r>
              <a:rPr lang="es-ES" dirty="0" err="1"/>
              <a:t>dr.</a:t>
            </a:r>
            <a:r>
              <a:rPr lang="es-ES" dirty="0"/>
              <a:t> Francisco </a:t>
            </a:r>
            <a:r>
              <a:rPr lang="es-ES" dirty="0" err="1"/>
              <a:t>jover</a:t>
            </a:r>
            <a:r>
              <a:rPr lang="es-ES" dirty="0"/>
              <a:t> </a:t>
            </a:r>
          </a:p>
          <a:p>
            <a:r>
              <a:rPr lang="es-ES" dirty="0"/>
              <a:t>Hospital universitario san juan de alicante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9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s-ES" dirty="0" smtClean="0"/>
              <a:t>DESCRIPCIÓN BREVE DEL CASO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13774" y="2165137"/>
            <a:ext cx="456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Paciente varón de 86 años que acude por hipo, dolor epigástrico con pirosis </a:t>
            </a:r>
            <a:r>
              <a:rPr lang="es-ES" dirty="0" err="1" smtClean="0"/>
              <a:t>retroesternal</a:t>
            </a:r>
            <a:r>
              <a:rPr lang="es-ES" dirty="0" smtClean="0"/>
              <a:t> que no le permite el descanso en decúbito desde hace 2-3 semanas.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Abdomen doloroso a la palpación sin signos de irritación peritoneal y sin </a:t>
            </a:r>
            <a:r>
              <a:rPr lang="es-ES" dirty="0" err="1" smtClean="0"/>
              <a:t>visceromegalias</a:t>
            </a:r>
            <a:r>
              <a:rPr lang="es-ES" dirty="0" smtClean="0"/>
              <a:t> ni masas.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Gastroscopia: Estenosis de la segunda porción duodenal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4" y="1138977"/>
            <a:ext cx="3989736" cy="5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72" y="325120"/>
            <a:ext cx="509114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011680" y="2123440"/>
            <a:ext cx="816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Estómago </a:t>
            </a:r>
            <a:r>
              <a:rPr lang="es-ES" sz="2400" dirty="0" err="1" smtClean="0"/>
              <a:t>retencionista</a:t>
            </a:r>
            <a:r>
              <a:rPr lang="es-ES" sz="2400" dirty="0" smtClean="0"/>
              <a:t>, distensión abdominal de etiología desconocida.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644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18</TotalTime>
  <Words>93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Tw Cen MT</vt:lpstr>
      <vt:lpstr>Gota</vt:lpstr>
      <vt:lpstr>Diagnóstico a primera vista II</vt:lpstr>
      <vt:lpstr>DESCRIPCIÓN BREVE DEL CASO </vt:lpstr>
      <vt:lpstr>Presentación de PowerPoint</vt:lpstr>
      <vt:lpstr>Diagnóstico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primera vista II</dc:title>
  <dc:creator>Rocío Rico</dc:creator>
  <cp:lastModifiedBy>Rocío Rico</cp:lastModifiedBy>
  <cp:revision>3</cp:revision>
  <dcterms:created xsi:type="dcterms:W3CDTF">2019-03-21T15:49:53Z</dcterms:created>
  <dcterms:modified xsi:type="dcterms:W3CDTF">2019-03-21T16:08:22Z</dcterms:modified>
</cp:coreProperties>
</file>