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5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7E254-6F41-D14E-8581-B7EA6635D657}" type="datetimeFigureOut">
              <a:rPr lang="es-ES" smtClean="0"/>
              <a:t>31/3/19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A089C-96EA-3248-B0DB-A3852C2A684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99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A089C-96EA-3248-B0DB-A3852C2A684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85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2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5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4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05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8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3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1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7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8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2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0233-0DD1-4A80-BB1E-9ADC3556DBB6}" type="datetimeFigureOut">
              <a:rPr lang="en-US" smtClean="0"/>
              <a:t>31/3/19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9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2688" y="1220306"/>
            <a:ext cx="6773176" cy="2281675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rgbClr val="103B46"/>
                </a:solidFill>
                <a:latin typeface="Calibri"/>
                <a:cs typeface="Calibri"/>
              </a:rPr>
              <a:t>TALLERES INTEGRADOS III</a:t>
            </a:r>
            <a:br>
              <a:rPr lang="en-GB" dirty="0" smtClean="0">
                <a:solidFill>
                  <a:srgbClr val="103B46"/>
                </a:solidFill>
                <a:latin typeface="Calibri"/>
                <a:cs typeface="Calibri"/>
              </a:rPr>
            </a:br>
            <a:r>
              <a:rPr lang="en-GB" dirty="0" smtClean="0">
                <a:solidFill>
                  <a:srgbClr val="103B46"/>
                </a:solidFill>
                <a:latin typeface="Calibri"/>
                <a:cs typeface="Calibri"/>
              </a:rPr>
              <a:t>CASO INFECCIOSAS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Calibri"/>
                <a:cs typeface="Calibri"/>
              </a:rPr>
            </a:br>
            <a:endParaRPr lang="en-GB" sz="3600" dirty="0">
              <a:solidFill>
                <a:schemeClr val="accent6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42807" y="3579702"/>
            <a:ext cx="5814417" cy="1005612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>
                <a:solidFill>
                  <a:srgbClr val="103B46"/>
                </a:solidFill>
                <a:cs typeface="Calibri"/>
              </a:rPr>
              <a:t>Autorizado</a:t>
            </a:r>
            <a:r>
              <a:rPr lang="en-GB" dirty="0">
                <a:solidFill>
                  <a:srgbClr val="103B46"/>
                </a:solidFill>
                <a:cs typeface="Calibri"/>
              </a:rPr>
              <a:t> </a:t>
            </a:r>
            <a:r>
              <a:rPr lang="en-GB" dirty="0" err="1" smtClean="0">
                <a:solidFill>
                  <a:srgbClr val="103B46"/>
                </a:solidFill>
                <a:cs typeface="Calibri"/>
              </a:rPr>
              <a:t>por</a:t>
            </a:r>
            <a:r>
              <a:rPr lang="en-GB" dirty="0" smtClean="0">
                <a:solidFill>
                  <a:srgbClr val="103B46"/>
                </a:solidFill>
                <a:cs typeface="Calibri"/>
              </a:rPr>
              <a:t> </a:t>
            </a:r>
            <a:r>
              <a:rPr lang="en-GB" dirty="0" err="1" smtClean="0">
                <a:solidFill>
                  <a:srgbClr val="103B46"/>
                </a:solidFill>
                <a:cs typeface="Calibri"/>
              </a:rPr>
              <a:t>Dra.Pascual</a:t>
            </a:r>
            <a:endParaRPr lang="en-GB" dirty="0" smtClean="0">
              <a:solidFill>
                <a:srgbClr val="103B46"/>
              </a:solidFill>
              <a:cs typeface="Calibri"/>
            </a:endParaRPr>
          </a:p>
          <a:p>
            <a:r>
              <a:rPr lang="en-GB" dirty="0" smtClean="0">
                <a:solidFill>
                  <a:srgbClr val="103B46"/>
                </a:solidFill>
                <a:cs typeface="Calibri"/>
              </a:rPr>
              <a:t>HGU Elda- </a:t>
            </a:r>
            <a:r>
              <a:rPr lang="en-GB" dirty="0" err="1" smtClean="0">
                <a:solidFill>
                  <a:srgbClr val="103B46"/>
                </a:solidFill>
                <a:cs typeface="Calibri"/>
              </a:rPr>
              <a:t>Unidad</a:t>
            </a:r>
            <a:r>
              <a:rPr lang="en-GB" dirty="0" smtClean="0">
                <a:solidFill>
                  <a:srgbClr val="103B46"/>
                </a:solidFill>
                <a:cs typeface="Calibri"/>
              </a:rPr>
              <a:t> </a:t>
            </a:r>
            <a:r>
              <a:rPr lang="en-GB" dirty="0" err="1">
                <a:solidFill>
                  <a:srgbClr val="103B46"/>
                </a:solidFill>
                <a:cs typeface="Calibri"/>
              </a:rPr>
              <a:t>E</a:t>
            </a:r>
            <a:r>
              <a:rPr lang="en-GB" dirty="0" err="1" smtClean="0">
                <a:solidFill>
                  <a:srgbClr val="103B46"/>
                </a:solidFill>
                <a:cs typeface="Calibri"/>
              </a:rPr>
              <a:t>nfermedades</a:t>
            </a:r>
            <a:r>
              <a:rPr lang="en-GB" dirty="0" smtClean="0">
                <a:solidFill>
                  <a:srgbClr val="103B46"/>
                </a:solidFill>
                <a:cs typeface="Calibri"/>
              </a:rPr>
              <a:t> </a:t>
            </a:r>
            <a:r>
              <a:rPr lang="en-GB" dirty="0" err="1" smtClean="0">
                <a:solidFill>
                  <a:srgbClr val="103B46"/>
                </a:solidFill>
                <a:cs typeface="Calibri"/>
              </a:rPr>
              <a:t>Infecciosas</a:t>
            </a:r>
            <a:endParaRPr lang="en-GB" dirty="0" smtClean="0">
              <a:solidFill>
                <a:srgbClr val="103B46"/>
              </a:solidFill>
            </a:endParaRPr>
          </a:p>
          <a:p>
            <a:r>
              <a:rPr lang="en-GB" dirty="0" err="1" smtClean="0">
                <a:solidFill>
                  <a:srgbClr val="103B46"/>
                </a:solidFill>
              </a:rPr>
              <a:t>Mónica</a:t>
            </a:r>
            <a:r>
              <a:rPr lang="en-GB" dirty="0" smtClean="0">
                <a:solidFill>
                  <a:srgbClr val="103B46"/>
                </a:solidFill>
              </a:rPr>
              <a:t> </a:t>
            </a:r>
            <a:r>
              <a:rPr lang="en-GB" dirty="0" err="1" smtClean="0">
                <a:solidFill>
                  <a:srgbClr val="103B46"/>
                </a:solidFill>
              </a:rPr>
              <a:t>Benavente</a:t>
            </a:r>
            <a:r>
              <a:rPr lang="en-GB" dirty="0" smtClean="0">
                <a:solidFill>
                  <a:srgbClr val="103B46"/>
                </a:solidFill>
              </a:rPr>
              <a:t> de Lucas-1718</a:t>
            </a:r>
            <a:endParaRPr lang="en-GB" dirty="0">
              <a:solidFill>
                <a:srgbClr val="103B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97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741004"/>
            <a:ext cx="8229600" cy="544769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GB" sz="4100" dirty="0" err="1"/>
              <a:t>V</a:t>
            </a:r>
            <a:r>
              <a:rPr lang="en-GB" sz="4100" dirty="0" err="1" smtClean="0"/>
              <a:t>arón</a:t>
            </a:r>
            <a:r>
              <a:rPr lang="en-GB" sz="4100" dirty="0" smtClean="0"/>
              <a:t> de 55 </a:t>
            </a:r>
            <a:r>
              <a:rPr lang="en-GB" sz="4100" dirty="0" err="1" smtClean="0"/>
              <a:t>años</a:t>
            </a:r>
            <a:r>
              <a:rPr lang="en-GB" sz="4100" dirty="0" smtClean="0"/>
              <a:t> </a:t>
            </a:r>
            <a:r>
              <a:rPr lang="en-GB" sz="4100" dirty="0" err="1" smtClean="0"/>
              <a:t>que</a:t>
            </a:r>
            <a:r>
              <a:rPr lang="en-GB" sz="4100" dirty="0" smtClean="0"/>
              <a:t> </a:t>
            </a:r>
            <a:r>
              <a:rPr lang="en-GB" sz="4100" dirty="0" err="1" smtClean="0"/>
              <a:t>acude</a:t>
            </a:r>
            <a:r>
              <a:rPr lang="en-GB" sz="4100" dirty="0" smtClean="0"/>
              <a:t> </a:t>
            </a:r>
            <a:r>
              <a:rPr lang="en-GB" sz="4100" dirty="0" err="1" smtClean="0"/>
              <a:t>por</a:t>
            </a:r>
            <a:r>
              <a:rPr lang="en-GB" sz="4100" dirty="0" smtClean="0"/>
              <a:t> </a:t>
            </a:r>
            <a:r>
              <a:rPr lang="en-GB" sz="4100" dirty="0" err="1" smtClean="0"/>
              <a:t>fiebre</a:t>
            </a:r>
            <a:r>
              <a:rPr lang="en-GB" sz="4100" dirty="0"/>
              <a:t> </a:t>
            </a:r>
            <a:r>
              <a:rPr lang="en-GB" sz="4100" dirty="0" err="1" smtClean="0"/>
              <a:t>acompañada</a:t>
            </a:r>
            <a:r>
              <a:rPr lang="en-GB" sz="4100" dirty="0" smtClean="0"/>
              <a:t> de </a:t>
            </a:r>
            <a:r>
              <a:rPr lang="en-GB" sz="4100" dirty="0" err="1" smtClean="0"/>
              <a:t>diarrea</a:t>
            </a:r>
            <a:r>
              <a:rPr lang="en-GB" sz="4100" dirty="0" smtClean="0"/>
              <a:t> y </a:t>
            </a:r>
            <a:r>
              <a:rPr lang="en-GB" sz="4100" dirty="0" err="1" smtClean="0"/>
              <a:t>vómitos</a:t>
            </a:r>
            <a:r>
              <a:rPr lang="en-GB" sz="4100" dirty="0" smtClean="0"/>
              <a:t>.</a:t>
            </a:r>
          </a:p>
          <a:p>
            <a:pPr marL="0" indent="0" algn="just">
              <a:buNone/>
            </a:pPr>
            <a:endParaRPr lang="en-GB" sz="2800" dirty="0" smtClean="0"/>
          </a:p>
          <a:p>
            <a:pPr marL="0" indent="0" algn="just">
              <a:buNone/>
            </a:pPr>
            <a:r>
              <a:rPr lang="es-ES" sz="2800" dirty="0" smtClean="0"/>
              <a:t>AP:</a:t>
            </a:r>
          </a:p>
          <a:p>
            <a:pPr marL="0" indent="0" algn="just">
              <a:buNone/>
            </a:pPr>
            <a:r>
              <a:rPr lang="es-ES" sz="2800" dirty="0"/>
              <a:t>-</a:t>
            </a:r>
            <a:r>
              <a:rPr lang="es-ES" sz="2800" dirty="0" smtClean="0"/>
              <a:t>Melanoma </a:t>
            </a:r>
            <a:r>
              <a:rPr lang="es-ES" sz="2800" dirty="0" smtClean="0"/>
              <a:t>2/2017. </a:t>
            </a:r>
            <a:r>
              <a:rPr lang="es-ES" sz="2800" dirty="0" err="1" smtClean="0"/>
              <a:t>Exéresis</a:t>
            </a:r>
            <a:r>
              <a:rPr lang="es-ES" sz="2800" dirty="0" smtClean="0"/>
              <a:t>+ </a:t>
            </a:r>
            <a:r>
              <a:rPr lang="es-ES" sz="2800" dirty="0" err="1" smtClean="0"/>
              <a:t>linfadenectomía</a:t>
            </a:r>
            <a:r>
              <a:rPr lang="es-ES" sz="2800" dirty="0" smtClean="0"/>
              <a:t> axilar e inguinal derechas.  Actualmente en tratamiento QT por recidiva.</a:t>
            </a:r>
          </a:p>
          <a:p>
            <a:pPr marL="0" indent="0" algn="just">
              <a:buNone/>
            </a:pPr>
            <a:endParaRPr lang="es-ES" sz="2800" dirty="0" smtClean="0"/>
          </a:p>
          <a:p>
            <a:pPr marL="0" indent="0" algn="just">
              <a:buNone/>
            </a:pPr>
            <a:r>
              <a:rPr lang="es-ES" sz="2800" dirty="0" smtClean="0"/>
              <a:t>-No </a:t>
            </a:r>
            <a:r>
              <a:rPr lang="es-ES" sz="2800" dirty="0" smtClean="0"/>
              <a:t>otros antecedentes de interés.</a:t>
            </a:r>
          </a:p>
          <a:p>
            <a:pPr marL="0" indent="0" algn="just">
              <a:buNone/>
            </a:pPr>
            <a:endParaRPr lang="es-ES" sz="2800" dirty="0"/>
          </a:p>
          <a:p>
            <a:pPr marL="0" indent="0" algn="just">
              <a:buNone/>
            </a:pPr>
            <a:r>
              <a:rPr lang="es-ES" sz="2800" dirty="0" smtClean="0"/>
              <a:t>Exploraci</a:t>
            </a:r>
            <a:r>
              <a:rPr lang="es-ES" sz="2800" dirty="0" smtClean="0"/>
              <a:t>ón </a:t>
            </a:r>
            <a:r>
              <a:rPr lang="es-ES" sz="2800" dirty="0" smtClean="0"/>
              <a:t>física</a:t>
            </a:r>
            <a:r>
              <a:rPr lang="es-ES" sz="2800" dirty="0" smtClean="0"/>
              <a:t>: </a:t>
            </a:r>
          </a:p>
          <a:p>
            <a:pPr marL="0" indent="0" algn="just">
              <a:buNone/>
            </a:pPr>
            <a:r>
              <a:rPr lang="es-ES" sz="2800" dirty="0" smtClean="0"/>
              <a:t>-</a:t>
            </a:r>
            <a:r>
              <a:rPr lang="es-ES" sz="2800" dirty="0"/>
              <a:t>H</a:t>
            </a:r>
            <a:r>
              <a:rPr lang="es-ES" sz="2800" dirty="0" smtClean="0"/>
              <a:t>erida </a:t>
            </a:r>
            <a:r>
              <a:rPr lang="es-ES" sz="2800" dirty="0" smtClean="0"/>
              <a:t>en dorso de 4ª dedo, mano </a:t>
            </a:r>
            <a:r>
              <a:rPr lang="es-ES" sz="2800" dirty="0" smtClean="0"/>
              <a:t>derecha</a:t>
            </a:r>
            <a:endParaRPr lang="es-ES" sz="2800" dirty="0"/>
          </a:p>
          <a:p>
            <a:pPr marL="0" indent="0" algn="just">
              <a:buNone/>
            </a:pPr>
            <a:r>
              <a:rPr lang="es-ES" sz="2800" b="1" dirty="0" smtClean="0"/>
              <a:t>Analítica: </a:t>
            </a:r>
            <a:endParaRPr lang="es-ES" sz="2800" b="1" dirty="0" smtClean="0"/>
          </a:p>
          <a:p>
            <a:pPr marL="0" indent="0" algn="just">
              <a:buNone/>
            </a:pPr>
            <a:r>
              <a:rPr lang="es-ES" sz="2800" dirty="0"/>
              <a:t>-</a:t>
            </a:r>
            <a:r>
              <a:rPr lang="es-ES" sz="2800" dirty="0" smtClean="0"/>
              <a:t>leucocitosis </a:t>
            </a:r>
            <a:r>
              <a:rPr lang="es-ES" sz="2800" dirty="0" smtClean="0"/>
              <a:t>con </a:t>
            </a:r>
            <a:r>
              <a:rPr lang="es-ES" sz="2800" dirty="0" err="1" smtClean="0"/>
              <a:t>neutrofilia</a:t>
            </a:r>
            <a:r>
              <a:rPr lang="es-ES" sz="2800" dirty="0" smtClean="0"/>
              <a:t>. PCR 107 mg/L. </a:t>
            </a:r>
          </a:p>
          <a:p>
            <a:pPr marL="0" indent="0" algn="just">
              <a:buNone/>
            </a:pPr>
            <a:endParaRPr lang="en-GB" sz="2800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004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7441" y="241986"/>
            <a:ext cx="6508377" cy="1143000"/>
          </a:xfrm>
        </p:spPr>
        <p:txBody>
          <a:bodyPr/>
          <a:lstStyle/>
          <a:p>
            <a:r>
              <a:rPr lang="en-GB" dirty="0" smtClean="0"/>
              <a:t>EXPLORACIÓN FÍSICA</a:t>
            </a:r>
            <a:endParaRPr lang="en-GB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534" y="1915836"/>
            <a:ext cx="4154198" cy="393011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1630" y="2678559"/>
            <a:ext cx="3944155" cy="2969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47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DIAGNÓSTICO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305" y="2892967"/>
            <a:ext cx="8447764" cy="76342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6000" dirty="0" smtClean="0"/>
              <a:t>CELULITIS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1782961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93</Words>
  <Application>Microsoft Macintosh PowerPoint</Application>
  <PresentationFormat>Presentación en pantalla (4:3)</PresentationFormat>
  <Paragraphs>19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TALLERES INTEGRADOS III CASO INFECCIOSAS </vt:lpstr>
      <vt:lpstr>Presentación de PowerPoint</vt:lpstr>
      <vt:lpstr>EXPLORACIÓN FÍSICA</vt:lpstr>
      <vt:lpstr>DIAGNÓSTICO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 CASO INFECCIOSAS </dc:title>
  <dc:creator>Monica</dc:creator>
  <cp:lastModifiedBy>Monica</cp:lastModifiedBy>
  <cp:revision>5</cp:revision>
  <dcterms:created xsi:type="dcterms:W3CDTF">2019-03-20T21:44:40Z</dcterms:created>
  <dcterms:modified xsi:type="dcterms:W3CDTF">2019-03-31T15:54:41Z</dcterms:modified>
</cp:coreProperties>
</file>