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E6777-0DF7-4762-BBD8-48A9CB2ECBC3}" type="datetimeFigureOut">
              <a:rPr lang="es-ES" smtClean="0"/>
              <a:pPr/>
              <a:t>14/03/2019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4B7C13-C386-4957-90D2-12529E49C98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4B7C13-C386-4957-90D2-12529E49C989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8B555-554A-4773-8159-2C671DA5E29A}" type="datetime1">
              <a:rPr lang="es-ES" smtClean="0"/>
              <a:pPr/>
              <a:t>14/03/2019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F9E-2431-4512-A5EA-77955142C1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C9871-F381-4179-BD92-748592DB470E}" type="datetime1">
              <a:rPr lang="es-ES" smtClean="0"/>
              <a:pPr/>
              <a:t>14/03/2019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F9E-2431-4512-A5EA-77955142C1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3382B-8396-426A-879E-FACBBC7DA8B7}" type="datetime1">
              <a:rPr lang="es-ES" smtClean="0"/>
              <a:pPr/>
              <a:t>14/03/2019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F9E-2431-4512-A5EA-77955142C1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BCE5-F0A7-4BE3-A969-D220CA633C4D}" type="datetime1">
              <a:rPr lang="es-ES" smtClean="0"/>
              <a:pPr/>
              <a:t>14/03/2019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F9E-2431-4512-A5EA-77955142C1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02AC9-B92F-4679-B23C-ED77AFD3B750}" type="datetime1">
              <a:rPr lang="es-ES" smtClean="0"/>
              <a:pPr/>
              <a:t>14/03/2019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F9E-2431-4512-A5EA-77955142C1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1871C-2F57-4145-8D5C-72C419950947}" type="datetime1">
              <a:rPr lang="es-ES" smtClean="0"/>
              <a:pPr/>
              <a:t>14/03/2019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F9E-2431-4512-A5EA-77955142C1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A3AB0-3E7F-4D1F-B02C-799BFEFFB86C}" type="datetime1">
              <a:rPr lang="es-ES" smtClean="0"/>
              <a:pPr/>
              <a:t>14/03/2019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F9E-2431-4512-A5EA-77955142C1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0A5D1-202A-45BD-9BA4-FA340BBFC882}" type="datetime1">
              <a:rPr lang="es-ES" smtClean="0"/>
              <a:pPr/>
              <a:t>14/03/2019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F9E-2431-4512-A5EA-77955142C1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C3008-9FD6-4259-A056-B52E6ED93C67}" type="datetime1">
              <a:rPr lang="es-ES" smtClean="0"/>
              <a:pPr/>
              <a:t>14/03/2019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F9E-2431-4512-A5EA-77955142C1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3F7F-2B4B-4CF2-86EC-F138C42123FA}" type="datetime1">
              <a:rPr lang="es-ES" smtClean="0"/>
              <a:pPr/>
              <a:t>14/03/2019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F9E-2431-4512-A5EA-77955142C1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17DC3-9D9C-46B5-BC71-F95CCA26366E}" type="datetime1">
              <a:rPr lang="es-ES" smtClean="0"/>
              <a:pPr/>
              <a:t>14/03/2019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F9E-2431-4512-A5EA-77955142C1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9D4B3-D041-4E09-B2E1-CE89822D7E70}" type="datetime1">
              <a:rPr lang="es-ES" smtClean="0"/>
              <a:pPr/>
              <a:t>14/03/2019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88F9E-2431-4512-A5EA-77955142C1A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CASO CLÍNICO DIGESTIVO</a:t>
            </a:r>
            <a:endParaRPr lang="es-E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3573016"/>
            <a:ext cx="6400800" cy="1080120"/>
          </a:xfrm>
        </p:spPr>
        <p:txBody>
          <a:bodyPr>
            <a:normAutofit fontScale="92500"/>
          </a:bodyPr>
          <a:lstStyle/>
          <a:p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TALLERES INTEGRADOS III</a:t>
            </a:r>
          </a:p>
          <a:p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HOSPITAL GENERAL UNIVERSITARIO ELDA</a:t>
            </a: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1331640" y="4653136"/>
            <a:ext cx="6400800" cy="8640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2000" dirty="0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Marina Sánchez Picó G9-10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2000" dirty="0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4º Medicina 2018/19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Aprobado por el</a:t>
            </a:r>
            <a:r>
              <a:rPr kumimoji="0" lang="es-E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Dr. Ildefonso Mozas</a:t>
            </a:r>
            <a:endParaRPr kumimoji="0" lang="es-E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0" y="6516052"/>
            <a:ext cx="91440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>
                <a:latin typeface="Times New Roman" pitchFamily="18" charset="0"/>
                <a:cs typeface="Times New Roman" pitchFamily="18" charset="0"/>
              </a:rPr>
              <a:t>PRESENTACIÓN DEL CASO</a:t>
            </a:r>
            <a:endParaRPr lang="es-E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637111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s-ES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Enfermedad actual: </a:t>
            </a:r>
            <a:r>
              <a:rPr lang="es-ES" sz="1800" u="sng" dirty="0" smtClean="0">
                <a:latin typeface="Times New Roman" pitchFamily="18" charset="0"/>
                <a:cs typeface="Times New Roman" pitchFamily="18" charset="0"/>
              </a:rPr>
              <a:t>Mujer de 19 años que acude por </a:t>
            </a:r>
            <a:r>
              <a:rPr lang="es-ES" sz="1800" b="1" u="sng" dirty="0" smtClean="0">
                <a:latin typeface="Times New Roman" pitchFamily="18" charset="0"/>
                <a:cs typeface="Times New Roman" pitchFamily="18" charset="0"/>
              </a:rPr>
              <a:t>dolor abdominal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tipo cólico de 1 día de evolución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con hinchazón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abdominal. Refiere dolores similares desde hace 7 meses. No refiere fiebre. No disuria ni cambios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miccionales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. No náuseas ni vómitos. No cambio en las deposiciones.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s-ES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Antecedentes personales: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No RAM. No HTA, no DM, no DLP. No hábitos tóxicos. No enfermedades ni cirugías anteriores. Embarazo y parto en junio de 2018. Tratamiento actual con anticonceptivos orales.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s-ES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Exploración física: 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T: 37.6º C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, FC: 77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lpm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, TA: 112/63 mm Hg, O2: 99%. BEG. NH, NC, no ictericia.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Exploración neurológica, AC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, AP y MMII sin alteraciones. 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s-ES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Exploración abdominal: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Abdomen blando y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depresible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. Dolor a la palpación del hipocondrio derecho y menos en epigastrio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. No dolor en flancos. No signos de irritación peritoneal. No masas ni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megalias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. RHA +.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s-ES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ASU: 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GOT 318, GPT 564, Amilasa 398, PCR 17.6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. Hemograma y coagulación normales.</a:t>
            </a:r>
            <a:endParaRPr lang="es-ES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0" y="6516052"/>
            <a:ext cx="91440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>
                <a:latin typeface="Times New Roman" pitchFamily="18" charset="0"/>
                <a:cs typeface="Times New Roman" pitchFamily="18" charset="0"/>
              </a:rPr>
              <a:t>COLANGIO RM</a:t>
            </a:r>
            <a:endParaRPr lang="es-E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Imagen" descr="ROCHDANI, MERIEM.Se801.Img69.jpg"/>
          <p:cNvPicPr>
            <a:picLocks noChangeAspect="1"/>
          </p:cNvPicPr>
          <p:nvPr/>
        </p:nvPicPr>
        <p:blipFill>
          <a:blip r:embed="rId2" cstate="print"/>
          <a:srcRect l="19074" t="14300" r="21516"/>
          <a:stretch>
            <a:fillRect/>
          </a:stretch>
        </p:blipFill>
        <p:spPr>
          <a:xfrm>
            <a:off x="179512" y="1340768"/>
            <a:ext cx="4320480" cy="4830634"/>
          </a:xfrm>
          <a:prstGeom prst="rect">
            <a:avLst/>
          </a:prstGeom>
        </p:spPr>
      </p:pic>
      <p:pic>
        <p:nvPicPr>
          <p:cNvPr id="6" name="5 Imagen" descr="ROCHDANI, MERIEM.Se801.Img72.jpg"/>
          <p:cNvPicPr>
            <a:picLocks noChangeAspect="1"/>
          </p:cNvPicPr>
          <p:nvPr/>
        </p:nvPicPr>
        <p:blipFill>
          <a:blip r:embed="rId3" cstate="print"/>
          <a:srcRect l="20702" t="21650" r="24915"/>
          <a:stretch>
            <a:fillRect/>
          </a:stretch>
        </p:blipFill>
        <p:spPr>
          <a:xfrm>
            <a:off x="4644008" y="1340768"/>
            <a:ext cx="4320480" cy="48245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>
                <a:latin typeface="Times New Roman" pitchFamily="18" charset="0"/>
                <a:cs typeface="Times New Roman" pitchFamily="18" charset="0"/>
              </a:rPr>
              <a:t>SOLUCIÓN</a:t>
            </a:r>
            <a:endParaRPr lang="es-E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s-ES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Pruebas complementarias</a:t>
            </a:r>
            <a:r>
              <a:rPr lang="es-ES" sz="1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RX tórax: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luminograma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inespecífico.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ECO abdominal: colelitiasis múltiple.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es-ES" sz="1800" u="sng" dirty="0" err="1" smtClean="0">
                <a:latin typeface="Times New Roman" pitchFamily="18" charset="0"/>
                <a:cs typeface="Times New Roman" pitchFamily="18" charset="0"/>
              </a:rPr>
              <a:t>Colangio</a:t>
            </a:r>
            <a:r>
              <a:rPr lang="es-ES" sz="1800" u="sng" dirty="0" smtClean="0">
                <a:latin typeface="Times New Roman" pitchFamily="18" charset="0"/>
                <a:cs typeface="Times New Roman" pitchFamily="18" charset="0"/>
              </a:rPr>
              <a:t> RM: se realiza para descartar </a:t>
            </a:r>
            <a:r>
              <a:rPr lang="es-ES" sz="1800" u="sng" dirty="0" err="1" smtClean="0">
                <a:latin typeface="Times New Roman" pitchFamily="18" charset="0"/>
                <a:cs typeface="Times New Roman" pitchFamily="18" charset="0"/>
              </a:rPr>
              <a:t>coledocolitiasis</a:t>
            </a:r>
            <a:r>
              <a:rPr lang="es-ES" sz="1800" u="sng" dirty="0" smtClean="0">
                <a:latin typeface="Times New Roman" pitchFamily="18" charset="0"/>
                <a:cs typeface="Times New Roman" pitchFamily="18" charset="0"/>
              </a:rPr>
              <a:t>. Se observa litiasis múltiples en vesícula sin evidencia de </a:t>
            </a:r>
            <a:r>
              <a:rPr lang="es-ES" sz="1800" u="sng" dirty="0" err="1" smtClean="0">
                <a:latin typeface="Times New Roman" pitchFamily="18" charset="0"/>
                <a:cs typeface="Times New Roman" pitchFamily="18" charset="0"/>
              </a:rPr>
              <a:t>coledocolitiasis</a:t>
            </a:r>
            <a:r>
              <a:rPr lang="es-ES" sz="1800" u="sng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spcAft>
                <a:spcPts val="600"/>
              </a:spcAft>
              <a:buNone/>
            </a:pPr>
            <a:endParaRPr lang="es-ES" sz="18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s-ES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Diagnóstico: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Colelitiasis múltiple.</a:t>
            </a:r>
            <a:endParaRPr lang="es-ES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0" y="6516052"/>
            <a:ext cx="91440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Words>262</Words>
  <Application>Microsoft Office PowerPoint</Application>
  <PresentationFormat>Presentación en pantalla (4:3)</PresentationFormat>
  <Paragraphs>21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CASO CLÍNICO DIGESTIVO</vt:lpstr>
      <vt:lpstr>PRESENTACIÓN DEL CASO</vt:lpstr>
      <vt:lpstr>COLANGIO RM</vt:lpstr>
      <vt:lpstr>SOLUCIÓN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TALLERES INTEGRADOS III</dc:title>
  <dc:creator>usuario</dc:creator>
  <cp:lastModifiedBy>usuario</cp:lastModifiedBy>
  <cp:revision>28</cp:revision>
  <dcterms:created xsi:type="dcterms:W3CDTF">2019-02-28T15:35:06Z</dcterms:created>
  <dcterms:modified xsi:type="dcterms:W3CDTF">2019-03-14T18:55:50Z</dcterms:modified>
</cp:coreProperties>
</file>