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3"/>
  </p:sldMasterIdLst>
  <p:notesMasterIdLst>
    <p:notesMasterId r:id="rId8"/>
  </p:notesMasterIdLst>
  <p:handoutMasterIdLst>
    <p:handoutMasterId r:id="rId9"/>
  </p:handoutMasterIdLst>
  <p:sldIdLst>
    <p:sldId id="282" r:id="rId4"/>
    <p:sldId id="283" r:id="rId5"/>
    <p:sldId id="285" r:id="rId6"/>
    <p:sldId id="298" r:id="rId7"/>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31" autoAdjust="0"/>
  </p:normalViewPr>
  <p:slideViewPr>
    <p:cSldViewPr snapToGrid="0">
      <p:cViewPr varScale="1">
        <p:scale>
          <a:sx n="85" d="100"/>
          <a:sy n="85" d="100"/>
        </p:scale>
        <p:origin x="96" y="15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9" d="100"/>
          <a:sy n="89" d="100"/>
        </p:scale>
        <p:origin x="301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handoutMaster" Target="handoutMasters/handout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547A010-AE7E-4B0D-810D-F3377E0011CF}" type="datetime1">
              <a:rPr lang="es-ES" smtClean="0"/>
              <a:t>25/03/2019</a:t>
            </a:fld>
            <a:endParaRPr lang="es-ES"/>
          </a:p>
        </p:txBody>
      </p:sp>
      <p:sp>
        <p:nvSpPr>
          <p:cNvPr id="4" name="Marcador de pie de página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es-ES" smtClean="0"/>
              <a:t>‹Nº›</a:t>
            </a:fld>
            <a:endParaRPr lang="es-E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E0F111A-19E5-454C-AE3D-408EB1BC015B}" type="datetime1">
              <a:rPr lang="es-ES" noProof="0" smtClean="0"/>
              <a:t>25/03/2019</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es-ES" noProof="0" smtClean="0"/>
              <a:t>‹Nº›</a:t>
            </a:fld>
            <a:endParaRPr lang="es-E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1</a:t>
            </a:fld>
            <a:endParaRPr lang="es-ES"/>
          </a:p>
        </p:txBody>
      </p:sp>
    </p:spTree>
    <p:extLst>
      <p:ext uri="{BB962C8B-B14F-4D97-AF65-F5344CB8AC3E}">
        <p14:creationId xmlns:p14="http://schemas.microsoft.com/office/powerpoint/2010/main" val="2458177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2</a:t>
            </a:fld>
            <a:endParaRPr lang="es-ES"/>
          </a:p>
        </p:txBody>
      </p:sp>
    </p:spTree>
    <p:extLst>
      <p:ext uri="{BB962C8B-B14F-4D97-AF65-F5344CB8AC3E}">
        <p14:creationId xmlns:p14="http://schemas.microsoft.com/office/powerpoint/2010/main" val="176696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3</a:t>
            </a:fld>
            <a:endParaRPr lang="es-ES"/>
          </a:p>
        </p:txBody>
      </p:sp>
    </p:spTree>
    <p:extLst>
      <p:ext uri="{BB962C8B-B14F-4D97-AF65-F5344CB8AC3E}">
        <p14:creationId xmlns:p14="http://schemas.microsoft.com/office/powerpoint/2010/main" val="3544832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4</a:t>
            </a:fld>
            <a:endParaRPr lang="es-ES"/>
          </a:p>
        </p:txBody>
      </p:sp>
    </p:spTree>
    <p:extLst>
      <p:ext uri="{BB962C8B-B14F-4D97-AF65-F5344CB8AC3E}">
        <p14:creationId xmlns:p14="http://schemas.microsoft.com/office/powerpoint/2010/main" val="132413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l título">
    <p:spTree>
      <p:nvGrpSpPr>
        <p:cNvPr id="1" name=""/>
        <p:cNvGrpSpPr/>
        <p:nvPr/>
      </p:nvGrpSpPr>
      <p:grpSpPr>
        <a:xfrm>
          <a:off x="0" y="0"/>
          <a:ext cx="0" cy="0"/>
          <a:chOff x="0" y="0"/>
          <a:chExt cx="0" cy="0"/>
        </a:xfrm>
      </p:grpSpPr>
      <p:sp>
        <p:nvSpPr>
          <p:cNvPr id="9" name="Marcador de posición de imagen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s-ES" noProof="0"/>
              <a:t>Inserte o arrastre y coloque su foto</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rtlCol="0" anchor="b"/>
          <a:lstStyle>
            <a:lvl1pPr algn="r">
              <a:lnSpc>
                <a:spcPts val="6000"/>
              </a:lnSpc>
              <a:defRPr sz="6000" b="1" cap="all" spc="-300" baseline="0">
                <a:solidFill>
                  <a:schemeClr val="tx1"/>
                </a:solidFill>
                <a:latin typeface="+mj-lt"/>
              </a:defRPr>
            </a:lvl1pPr>
          </a:lstStyle>
          <a:p>
            <a:pPr rtl="0"/>
            <a:r>
              <a:rPr lang="es-ES" noProof="0" dirty="0"/>
              <a:t>TÍTULO DE LA PRESENTACIÓN</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11904" y="4650539"/>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7" name="Rectángulo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 name="Rectángulo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es-ES" noProof="0"/>
              <a:t>Haga clic para editar el título de la página</a:t>
            </a:r>
          </a:p>
        </p:txBody>
      </p:sp>
      <p:sp>
        <p:nvSpPr>
          <p:cNvPr id="7" name="Subtítulo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contenido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512000"/>
            <a:ext cx="4500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texto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5129800" y="1511250"/>
            <a:ext cx="4500000" cy="4680000"/>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ie de página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s-ES" noProof="0"/>
              <a:t>Agregue un pie de página</a:t>
            </a:r>
          </a:p>
        </p:txBody>
      </p:sp>
      <p:sp>
        <p:nvSpPr>
          <p:cNvPr id="5" name="Marcador de posición de número de diapositiva 4">
            <a:extLst>
              <a:ext uri="{FF2B5EF4-FFF2-40B4-BE49-F238E27FC236}">
                <a16:creationId xmlns:a16="http://schemas.microsoft.com/office/drawing/2014/main" id="{CD4FE60C-ACE5-4516-8CB6-EEDD96DB7358}"/>
              </a:ext>
            </a:extLst>
          </p:cNvPr>
          <p:cNvSpPr>
            <a:spLocks noGrp="1"/>
          </p:cNvSpPr>
          <p:nvPr>
            <p:ph type="sldNum" sz="quarter" idx="33"/>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umna 3">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es-ES" noProof="0"/>
              <a:t>Haga clic para editar el título de la página</a:t>
            </a:r>
          </a:p>
        </p:txBody>
      </p:sp>
      <p:sp>
        <p:nvSpPr>
          <p:cNvPr id="9" name="Subtítulo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texto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1" name="Marcador de texto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ie de página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es-ES" noProof="0"/>
              <a:t>Agregue un pie de página</a:t>
            </a:r>
          </a:p>
        </p:txBody>
      </p:sp>
      <p:sp>
        <p:nvSpPr>
          <p:cNvPr id="6" name="Marcador de número de diapositiva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umna 5">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es-ES" noProof="0"/>
              <a:t>Haga clic para editar el título de la página</a:t>
            </a:r>
          </a:p>
        </p:txBody>
      </p:sp>
      <p:sp>
        <p:nvSpPr>
          <p:cNvPr id="10" name="Subtítulo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sz="1300">
                <a:solidFill>
                  <a:schemeClr val="tx1">
                    <a:lumMod val="75000"/>
                    <a:lumOff val="25000"/>
                  </a:schemeClr>
                </a:solidFill>
              </a:defRPr>
            </a:lvl3pPr>
            <a:lvl4pPr>
              <a:defRPr sz="1300">
                <a:solidFill>
                  <a:schemeClr val="tx1">
                    <a:lumMod val="75000"/>
                    <a:lumOff val="25000"/>
                  </a:schemeClr>
                </a:solidFill>
              </a:defRPr>
            </a:lvl4pPr>
            <a:lvl5pPr>
              <a:defRPr sz="1300">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texto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lvl5pPr>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3" name="Marcador de texto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lvl5pPr>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5" name="Marcador de texto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lvl5pPr>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7" name="Marcador de texto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lvl5pPr>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ie de página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es-ES" noProof="0"/>
              <a:t>Agregue un pie de página</a:t>
            </a:r>
          </a:p>
        </p:txBody>
      </p:sp>
      <p:sp>
        <p:nvSpPr>
          <p:cNvPr id="6" name="Marcador de número de diapositiva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es-ES" noProof="0"/>
              <a:t>Haga clic para editar el título de la página</a:t>
            </a:r>
          </a:p>
        </p:txBody>
      </p:sp>
      <p:sp>
        <p:nvSpPr>
          <p:cNvPr id="5" name="Subtítulo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pie de página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rtl="0"/>
            <a:r>
              <a:rPr lang="es-ES" noProof="0"/>
              <a:t>Agregue un pie de página</a:t>
            </a:r>
          </a:p>
        </p:txBody>
      </p:sp>
      <p:sp>
        <p:nvSpPr>
          <p:cNvPr id="4" name="Marcador de posición de número de diapositiva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1505855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es-ES" noProof="0"/>
              <a:t>Agregue un pie de página</a:t>
            </a:r>
          </a:p>
        </p:txBody>
      </p:sp>
      <p:sp>
        <p:nvSpPr>
          <p:cNvPr id="3" name="Marcador de número de diapositiva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113976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l título 2">
    <p:bg>
      <p:bgPr>
        <a:solidFill>
          <a:schemeClr val="bg1"/>
        </a:solid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rtlCol="0" anchor="b"/>
          <a:lstStyle>
            <a:lvl1pPr algn="r">
              <a:lnSpc>
                <a:spcPts val="6000"/>
              </a:lnSpc>
              <a:defRPr sz="6000" b="1" cap="all" spc="-300" baseline="0">
                <a:solidFill>
                  <a:schemeClr val="bg1"/>
                </a:solidFill>
                <a:latin typeface="+mj-lt"/>
              </a:defRPr>
            </a:lvl1pPr>
          </a:lstStyle>
          <a:p>
            <a:pPr rtl="0"/>
            <a:r>
              <a:rPr lang="es-ES" noProof="0"/>
              <a:t>TÍTULO DE LA PRESENTACIÓN</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7" name="Rectángulo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 name="Rectángulo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 name="Marcador de número de diapositiva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221811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del título 3">
    <p:bg>
      <p:bgPr>
        <a:solidFill>
          <a:schemeClr val="bg1"/>
        </a:solidFill>
        <a:effectLst/>
      </p:bgPr>
    </p:bg>
    <p:spTree>
      <p:nvGrpSpPr>
        <p:cNvPr id="1" name=""/>
        <p:cNvGrpSpPr/>
        <p:nvPr/>
      </p:nvGrpSpPr>
      <p:grpSpPr>
        <a:xfrm>
          <a:off x="0" y="0"/>
          <a:ext cx="0" cy="0"/>
          <a:chOff x="0" y="0"/>
          <a:chExt cx="0" cy="0"/>
        </a:xfrm>
      </p:grpSpPr>
      <p:sp>
        <p:nvSpPr>
          <p:cNvPr id="9" name="Marcador de posición de imagen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es-ES" noProof="0"/>
              <a:t>Inserte o arrastre y coloque su foto</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rtlCol="0" anchor="b"/>
          <a:lstStyle>
            <a:lvl1pPr algn="r">
              <a:lnSpc>
                <a:spcPts val="6000"/>
              </a:lnSpc>
              <a:defRPr sz="6000" b="1" cap="all" spc="-300" baseline="0">
                <a:solidFill>
                  <a:schemeClr val="bg1"/>
                </a:solidFill>
                <a:latin typeface="+mj-lt"/>
              </a:defRPr>
            </a:lvl1pPr>
          </a:lstStyle>
          <a:p>
            <a:pPr rtl="0"/>
            <a:r>
              <a:rPr lang="es-ES" noProof="0"/>
              <a:t>TÍTULO DE LA PRESENTACIÓN</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7" name="Rectángulo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 name="Rectángulo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 name="Marcador de número de diapositiva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to de contenido 1">
    <p:spTree>
      <p:nvGrpSpPr>
        <p:cNvPr id="1" name=""/>
        <p:cNvGrpSpPr/>
        <p:nvPr/>
      </p:nvGrpSpPr>
      <p:grpSpPr>
        <a:xfrm>
          <a:off x="0" y="0"/>
          <a:ext cx="0" cy="0"/>
          <a:chOff x="0" y="0"/>
          <a:chExt cx="0" cy="0"/>
        </a:xfrm>
      </p:grpSpPr>
      <p:sp>
        <p:nvSpPr>
          <p:cNvPr id="8" name="Marcador de posición de imagen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s-ES" noProof="0"/>
              <a:t>Inserte o arrastre y coloque su foto</a:t>
            </a:r>
          </a:p>
        </p:txBody>
      </p:sp>
      <p:sp>
        <p:nvSpPr>
          <p:cNvPr id="2" name="Título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es-ES" noProof="0"/>
              <a:t>Haga clic para editar el título de la página</a:t>
            </a:r>
          </a:p>
        </p:txBody>
      </p:sp>
      <p:sp>
        <p:nvSpPr>
          <p:cNvPr id="10" name="Subtítulo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contenido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ie de página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s-ES" noProof="0"/>
              <a:t>Agregue un pie de página</a:t>
            </a:r>
          </a:p>
        </p:txBody>
      </p:sp>
      <p:sp>
        <p:nvSpPr>
          <p:cNvPr id="5" name="Marcador de posición de número de diapositiva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to de contenido 2">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ie de página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s-ES" noProof="0"/>
              <a:t>Agregue un pie de página</a:t>
            </a:r>
          </a:p>
        </p:txBody>
      </p:sp>
      <p:sp>
        <p:nvSpPr>
          <p:cNvPr id="5" name="Marcador de posición de número de diapositiva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es-ES" noProof="0" smtClean="0"/>
              <a:pPr rtl="0"/>
              <a:t>‹Nº›</a:t>
            </a:fld>
            <a:endParaRPr lang="es-ES" noProof="0"/>
          </a:p>
        </p:txBody>
      </p:sp>
      <p:sp>
        <p:nvSpPr>
          <p:cNvPr id="9" name="Marcador de posición de imagen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es-ES" noProof="0"/>
              <a:t>Inserte o arrastre y coloque su foto</a:t>
            </a:r>
          </a:p>
        </p:txBody>
      </p:sp>
      <p:sp>
        <p:nvSpPr>
          <p:cNvPr id="6" name="Título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es-ES" noProof="0"/>
              <a:t>Haga clic para editar el estilo de título del patrón</a:t>
            </a:r>
          </a:p>
        </p:txBody>
      </p:sp>
      <p:sp>
        <p:nvSpPr>
          <p:cNvPr id="11" name="Subtítulo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es-ES" noProof="0"/>
              <a:t>Haga clic para editar el título de la página</a:t>
            </a:r>
          </a:p>
        </p:txBody>
      </p:sp>
      <p:sp>
        <p:nvSpPr>
          <p:cNvPr id="9" name="Subtítulo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comparación izquierdo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4" name="Marcador de contenido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2" name="Marcador de comparación izquierdo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es-ES" noProof="0"/>
              <a:t>Editar estilos de texto del patrón</a:t>
            </a:r>
          </a:p>
        </p:txBody>
      </p:sp>
      <p:sp>
        <p:nvSpPr>
          <p:cNvPr id="8" name="Marcador de posición de texto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ie de página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es-ES" noProof="0"/>
              <a:t>Agregue un pie de página</a:t>
            </a:r>
          </a:p>
        </p:txBody>
      </p:sp>
      <p:sp>
        <p:nvSpPr>
          <p:cNvPr id="6" name="Marcador de número de diapositiva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grafía grande">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es-ES" noProof="0"/>
              <a:t>Inserte o arrastre y coloque su foto</a:t>
            </a:r>
          </a:p>
        </p:txBody>
      </p:sp>
      <p:sp>
        <p:nvSpPr>
          <p:cNvPr id="3" name="Marcador de contenido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Escriba la leyenda</a:t>
            </a:r>
          </a:p>
        </p:txBody>
      </p:sp>
      <p:sp>
        <p:nvSpPr>
          <p:cNvPr id="4" name="Marcador de pie de página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s-ES" noProof="0"/>
              <a:t>Agregue un pie de página</a:t>
            </a:r>
          </a:p>
        </p:txBody>
      </p:sp>
      <p:sp>
        <p:nvSpPr>
          <p:cNvPr id="2" name="Marcador de número de diapositiva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apositiva de agradecimien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es-ES" noProof="0"/>
              <a:t>Gracias</a:t>
            </a:r>
          </a:p>
        </p:txBody>
      </p:sp>
      <p:sp>
        <p:nvSpPr>
          <p:cNvPr id="7" name="Rectángulo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 name="Rectángulo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 name="Marcador de texto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es-ES" noProof="0"/>
              <a:t>Nombre completo</a:t>
            </a:r>
          </a:p>
        </p:txBody>
      </p:sp>
      <p:sp>
        <p:nvSpPr>
          <p:cNvPr id="12" name="Marcador de texto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200" i="1"/>
            </a:lvl1pPr>
            <a:lvl2pPr marL="266700" indent="0">
              <a:buNone/>
              <a:defRPr/>
            </a:lvl2pPr>
            <a:lvl3pPr marL="542925" indent="0">
              <a:buNone/>
              <a:defRPr/>
            </a:lvl3pPr>
            <a:lvl4pPr marL="809625" indent="0">
              <a:buNone/>
              <a:defRPr/>
            </a:lvl4pPr>
            <a:lvl5pPr marL="1076325" indent="0">
              <a:buNone/>
              <a:defRPr/>
            </a:lvl5pPr>
          </a:lstStyle>
          <a:p>
            <a:pPr lvl="0" rtl="0"/>
            <a:r>
              <a:rPr lang="es-ES" noProof="0"/>
              <a:t>Número de teléfono</a:t>
            </a:r>
          </a:p>
        </p:txBody>
      </p:sp>
      <p:sp>
        <p:nvSpPr>
          <p:cNvPr id="13" name="Marcador de texto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200" i="1"/>
            </a:lvl1pPr>
            <a:lvl2pPr marL="266700" indent="0">
              <a:buNone/>
              <a:defRPr/>
            </a:lvl2pPr>
            <a:lvl3pPr marL="542925" indent="0">
              <a:buNone/>
              <a:defRPr/>
            </a:lvl3pPr>
            <a:lvl4pPr marL="809625" indent="0">
              <a:buNone/>
              <a:defRPr/>
            </a:lvl4pPr>
            <a:lvl5pPr marL="1076325" indent="0">
              <a:buNone/>
              <a:defRPr/>
            </a:lvl5pPr>
          </a:lstStyle>
          <a:p>
            <a:pPr lvl="0" rtl="0"/>
            <a:r>
              <a:rPr lang="es-ES" noProof="0"/>
              <a:t>Identificador de red social o correo electrónico</a:t>
            </a:r>
          </a:p>
        </p:txBody>
      </p:sp>
      <p:sp>
        <p:nvSpPr>
          <p:cNvPr id="14" name="Marcador de texto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200" i="1"/>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Sitio web de la empresa</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es-ES" noProof="0"/>
              <a:t>Haga clic para editar el título de la página</a:t>
            </a:r>
          </a:p>
        </p:txBody>
      </p:sp>
      <p:sp>
        <p:nvSpPr>
          <p:cNvPr id="7" name="Subtítul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ie de página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es-ES" noProof="0"/>
              <a:t>Agregue un pie de página</a:t>
            </a:r>
          </a:p>
        </p:txBody>
      </p:sp>
      <p:sp>
        <p:nvSpPr>
          <p:cNvPr id="5" name="Marcador de posición de número de diapositiva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es-ES" noProof="0" smtClean="0"/>
              <a:pPr rtl="0"/>
              <a:t>‹Nº›</a:t>
            </a:fld>
            <a:endParaRPr lang="es-ES"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32C8D0EF-1DB6-4ADC-8F31-5AE53BF5EAF4}"/>
              </a:ext>
            </a:extLst>
          </p:cNvPr>
          <p:cNvSpPr/>
          <p:nvPr userDrawn="1"/>
        </p:nvSpPr>
        <p:spPr>
          <a:xfrm>
            <a:off x="69274" y="66963"/>
            <a:ext cx="9911201" cy="67273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7" name="Rectángulo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Marcador de título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es-ES" noProof="0"/>
              <a:t>Haga clic para editar el título de la página</a:t>
            </a:r>
          </a:p>
        </p:txBody>
      </p:sp>
      <p:sp>
        <p:nvSpPr>
          <p:cNvPr id="3" name="Marcador de texto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4679250"/>
          </a:xfrm>
          <a:prstGeom prst="rect">
            <a:avLst/>
          </a:prstGeom>
        </p:spPr>
        <p:txBody>
          <a:bodyPr vert="horz" lIns="0" tIns="0" rIns="0" bIns="0" rtlCol="0">
            <a:no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ie de página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56350"/>
            <a:ext cx="4114800" cy="365125"/>
          </a:xfrm>
          <a:prstGeom prst="rect">
            <a:avLst/>
          </a:prstGeom>
        </p:spPr>
        <p:txBody>
          <a:bodyPr vert="horz" lIns="0" tIns="0" rIns="0" bIns="0" rtlCol="0" anchor="ctr"/>
          <a:lstStyle>
            <a:lvl1pPr algn="l">
              <a:defRPr sz="1200" i="1">
                <a:solidFill>
                  <a:schemeClr val="tx1">
                    <a:lumMod val="75000"/>
                    <a:lumOff val="25000"/>
                  </a:schemeClr>
                </a:solidFill>
                <a:latin typeface="Times New Roman" panose="02020603050405020304" pitchFamily="18" charset="0"/>
                <a:cs typeface="Times New Roman" panose="02020603050405020304" pitchFamily="18" charset="0"/>
              </a:defRPr>
            </a:lvl1pPr>
          </a:lstStyle>
          <a:p>
            <a:pPr rtl="0"/>
            <a:r>
              <a:rPr lang="es-ES" noProof="0"/>
              <a:t>Agregue un pie de página</a:t>
            </a:r>
          </a:p>
        </p:txBody>
      </p:sp>
      <p:sp>
        <p:nvSpPr>
          <p:cNvPr id="6" name="Marcador de número de diapositiva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es-ES" noProof="0" smtClean="0"/>
              <a:pPr rtl="0"/>
              <a:t>‹Nº›</a:t>
            </a:fld>
            <a:endParaRPr lang="es-ES" noProof="0"/>
          </a:p>
        </p:txBody>
      </p:sp>
      <p:sp>
        <p:nvSpPr>
          <p:cNvPr id="4" name="Cuadro de texto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es-ES" sz="1600" b="1" spc="-100" noProof="0">
                <a:solidFill>
                  <a:schemeClr val="tx1">
                    <a:lumMod val="50000"/>
                    <a:lumOff val="50000"/>
                  </a:schemeClr>
                </a:solidFill>
                <a:latin typeface="Corbel" panose="020B0503020204020204" pitchFamily="34" charset="0"/>
              </a:rPr>
              <a:t>FIRST UP</a:t>
            </a:r>
            <a:br>
              <a:rPr lang="es-ES" sz="1600" b="1" spc="-100" baseline="0" noProof="0">
                <a:solidFill>
                  <a:schemeClr val="tx1">
                    <a:lumMod val="50000"/>
                    <a:lumOff val="50000"/>
                  </a:schemeClr>
                </a:solidFill>
                <a:latin typeface="Corbel" panose="020B0503020204020204" pitchFamily="34" charset="0"/>
              </a:rPr>
            </a:br>
            <a:r>
              <a:rPr lang="es-ES" sz="1600" b="1" spc="-100" noProof="0">
                <a:solidFill>
                  <a:schemeClr val="accent1"/>
                </a:solidFill>
                <a:latin typeface="Corbel" panose="020B0503020204020204" pitchFamily="34" charset="0"/>
              </a:rPr>
              <a:t> </a:t>
            </a:r>
            <a:r>
              <a:rPr lang="es-ES" sz="1600" b="1" spc="-100" noProof="0">
                <a:solidFill>
                  <a:schemeClr val="tx1"/>
                </a:solidFill>
                <a:latin typeface="Corbel" panose="020B0503020204020204" pitchFamily="34" charset="0"/>
              </a:rPr>
              <a:t>CONSULTANTS</a:t>
            </a:r>
          </a:p>
        </p:txBody>
      </p:sp>
      <p:sp>
        <p:nvSpPr>
          <p:cNvPr id="8" name="Rectángulo 7">
            <a:extLst>
              <a:ext uri="{FF2B5EF4-FFF2-40B4-BE49-F238E27FC236}">
                <a16:creationId xmlns:a16="http://schemas.microsoft.com/office/drawing/2014/main" id="{6B322F68-670D-45A0-A54F-7E70BCEAED3F}"/>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0" name="Rectángulo 9">
            <a:extLst>
              <a:ext uri="{FF2B5EF4-FFF2-40B4-BE49-F238E27FC236}">
                <a16:creationId xmlns:a16="http://schemas.microsoft.com/office/drawing/2014/main" id="{E69B5F15-353A-4344-8D61-F4E25AA9FB6C}"/>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1" name="Rectángulo 10">
            <a:extLst>
              <a:ext uri="{FF2B5EF4-FFF2-40B4-BE49-F238E27FC236}">
                <a16:creationId xmlns:a16="http://schemas.microsoft.com/office/drawing/2014/main" id="{2FA0C0AA-FCE8-4A7F-928A-54C96BBA9053}"/>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2" r:id="rId10"/>
    <p:sldLayoutId id="2147483656" r:id="rId11"/>
    <p:sldLayoutId id="2147483657" r:id="rId12"/>
    <p:sldLayoutId id="2147483654" r:id="rId13"/>
    <p:sldLayoutId id="2147483655" r:id="rId14"/>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00B3D2B-613A-41BE-987D-E6A1324B456D}"/>
              </a:ext>
            </a:extLst>
          </p:cNvPr>
          <p:cNvSpPr>
            <a:spLocks noGrp="1"/>
          </p:cNvSpPr>
          <p:nvPr>
            <p:ph type="ctrTitle"/>
          </p:nvPr>
        </p:nvSpPr>
        <p:spPr>
          <a:xfrm>
            <a:off x="1099789" y="1332088"/>
            <a:ext cx="8010344" cy="2464766"/>
          </a:xfrm>
        </p:spPr>
        <p:txBody>
          <a:bodyPr rtlCol="0"/>
          <a:lstStyle/>
          <a:p>
            <a:pPr algn="ctr" rtl="0"/>
            <a:r>
              <a:rPr lang="es-ES" sz="4800" dirty="0"/>
              <a:t>Resolución de caso: diagnóstico a primera vista  (ORL)</a:t>
            </a:r>
          </a:p>
        </p:txBody>
      </p:sp>
      <p:pic>
        <p:nvPicPr>
          <p:cNvPr id="18" name="Marcador de posición de imagen 17">
            <a:extLst>
              <a:ext uri="{FF2B5EF4-FFF2-40B4-BE49-F238E27FC236}">
                <a16:creationId xmlns:a16="http://schemas.microsoft.com/office/drawing/2014/main" id="{2411CA0B-8E20-7C48-9074-8D57423981D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7908" r="37908"/>
          <a:stretch>
            <a:fillRect/>
          </a:stretch>
        </p:blipFill>
        <p:spPr/>
      </p:pic>
      <p:sp>
        <p:nvSpPr>
          <p:cNvPr id="5" name="Subtítulo 4">
            <a:extLst>
              <a:ext uri="{FF2B5EF4-FFF2-40B4-BE49-F238E27FC236}">
                <a16:creationId xmlns:a16="http://schemas.microsoft.com/office/drawing/2014/main" id="{B4A2BFEB-1E6A-4397-AF5C-D3FC746C067C}"/>
              </a:ext>
            </a:extLst>
          </p:cNvPr>
          <p:cNvSpPr>
            <a:spLocks noGrp="1"/>
          </p:cNvSpPr>
          <p:nvPr>
            <p:ph type="subTitle" idx="1"/>
          </p:nvPr>
        </p:nvSpPr>
        <p:spPr>
          <a:xfrm>
            <a:off x="2794621" y="4333873"/>
            <a:ext cx="5017289" cy="1439129"/>
          </a:xfrm>
        </p:spPr>
        <p:txBody>
          <a:bodyPr/>
          <a:lstStyle/>
          <a:p>
            <a:pPr algn="ctr"/>
            <a:r>
              <a:rPr lang="es-ES" dirty="0"/>
              <a:t>Laura Parra Navarro </a:t>
            </a:r>
          </a:p>
          <a:p>
            <a:pPr algn="ctr"/>
            <a:r>
              <a:rPr lang="es-ES" dirty="0"/>
              <a:t>Aprobado por el </a:t>
            </a:r>
            <a:r>
              <a:rPr lang="es-ES" dirty="0" err="1"/>
              <a:t>Dr</a:t>
            </a:r>
            <a:r>
              <a:rPr lang="es-ES" dirty="0"/>
              <a:t> Juan Ramón Paredes Osado</a:t>
            </a:r>
          </a:p>
          <a:p>
            <a:pPr algn="ctr"/>
            <a:r>
              <a:rPr lang="es-ES" dirty="0"/>
              <a:t>Servicio ORL - HGUA</a:t>
            </a:r>
          </a:p>
        </p:txBody>
      </p:sp>
    </p:spTree>
    <p:extLst>
      <p:ext uri="{BB962C8B-B14F-4D97-AF65-F5344CB8AC3E}">
        <p14:creationId xmlns:p14="http://schemas.microsoft.com/office/powerpoint/2010/main" val="3899961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D355C61F-C8F1-4977-8E1F-F16C0D9EA88C}"/>
              </a:ext>
            </a:extLst>
          </p:cNvPr>
          <p:cNvSpPr>
            <a:spLocks noGrp="1"/>
          </p:cNvSpPr>
          <p:nvPr>
            <p:ph sz="half" idx="1"/>
          </p:nvPr>
        </p:nvSpPr>
        <p:spPr>
          <a:xfrm>
            <a:off x="1105848" y="998489"/>
            <a:ext cx="7780866" cy="4861022"/>
          </a:xfrm>
        </p:spPr>
        <p:txBody>
          <a:bodyPr rtlCol="0"/>
          <a:lstStyle/>
          <a:p>
            <a:pPr algn="just" rtl="0"/>
            <a:r>
              <a:rPr lang="es-ES" sz="2000" dirty="0"/>
              <a:t>Varón 49 años acude a consulta refiriendo </a:t>
            </a:r>
            <a:r>
              <a:rPr lang="es-ES" sz="2000" b="1" dirty="0"/>
              <a:t>fuerte olor rancio </a:t>
            </a:r>
            <a:r>
              <a:rPr lang="es-ES" sz="2000" dirty="0"/>
              <a:t>persistente de larga evolución con sensación de </a:t>
            </a:r>
            <a:r>
              <a:rPr lang="es-ES" sz="2000" b="1" dirty="0"/>
              <a:t>obstrucción nasal y cierta dificultad respiratoria</a:t>
            </a:r>
            <a:r>
              <a:rPr lang="es-ES" sz="2000" dirty="0"/>
              <a:t>. No dolor </a:t>
            </a:r>
            <a:r>
              <a:rPr lang="es-ES" sz="2000" dirty="0" err="1"/>
              <a:t>cervicofacial</a:t>
            </a:r>
            <a:r>
              <a:rPr lang="es-ES" sz="2000" dirty="0"/>
              <a:t>, rinorrea ni fiebre.</a:t>
            </a:r>
          </a:p>
          <a:p>
            <a:pPr algn="just" rtl="0"/>
            <a:r>
              <a:rPr lang="es-ES" sz="2000" dirty="0"/>
              <a:t>No </a:t>
            </a:r>
            <a:r>
              <a:rPr lang="es-ES" sz="2000" dirty="0" err="1"/>
              <a:t>RAMc</a:t>
            </a:r>
            <a:r>
              <a:rPr lang="es-ES" sz="2000" dirty="0"/>
              <a:t> ni alergias. </a:t>
            </a:r>
          </a:p>
          <a:p>
            <a:pPr algn="just" rtl="0"/>
            <a:r>
              <a:rPr lang="es-ES" sz="2000" dirty="0"/>
              <a:t>AP: </a:t>
            </a:r>
            <a:r>
              <a:rPr lang="es-ES" sz="2000" b="1" dirty="0"/>
              <a:t>flemón en muela superior izquierda </a:t>
            </a:r>
            <a:r>
              <a:rPr lang="es-ES" sz="2000" dirty="0"/>
              <a:t>en julio de 2018 resuelto con ATB que </a:t>
            </a:r>
            <a:r>
              <a:rPr lang="es-ES" sz="2000" i="1" dirty="0"/>
              <a:t>a posteriori </a:t>
            </a:r>
            <a:r>
              <a:rPr lang="es-ES" sz="2000" dirty="0"/>
              <a:t>inicia clínica anterior hasta la actualidad.</a:t>
            </a:r>
          </a:p>
          <a:p>
            <a:pPr algn="just"/>
            <a:r>
              <a:rPr lang="es-ES" sz="2000" dirty="0" err="1"/>
              <a:t>Tto</a:t>
            </a:r>
            <a:r>
              <a:rPr lang="es-ES" sz="2000" dirty="0"/>
              <a:t> habitual: </a:t>
            </a:r>
            <a:r>
              <a:rPr lang="es-ES" sz="2000" dirty="0" err="1"/>
              <a:t>Nasonex</a:t>
            </a:r>
            <a:r>
              <a:rPr lang="es-ES" sz="2000" dirty="0"/>
              <a:t> 50 µg nebulizado/12 h – ineficaz.</a:t>
            </a:r>
          </a:p>
          <a:p>
            <a:pPr algn="just" rtl="0"/>
            <a:r>
              <a:rPr lang="es-ES" sz="2000" dirty="0"/>
              <a:t>En consulta se le practica una </a:t>
            </a:r>
            <a:r>
              <a:rPr lang="es-ES" sz="2000" dirty="0" err="1"/>
              <a:t>nasofibroscopia</a:t>
            </a:r>
            <a:r>
              <a:rPr lang="es-ES" sz="2000" dirty="0"/>
              <a:t> que objetiva </a:t>
            </a:r>
            <a:r>
              <a:rPr lang="es-ES" sz="2000" b="1" dirty="0"/>
              <a:t>secreción mucopurulenta en meato medio izquierdo</a:t>
            </a:r>
            <a:r>
              <a:rPr lang="es-ES" sz="2000" dirty="0"/>
              <a:t> que cae hacia el cavum y un leve </a:t>
            </a:r>
            <a:r>
              <a:rPr lang="es-ES" sz="2000" b="1" dirty="0"/>
              <a:t>edema de mucosa </a:t>
            </a:r>
            <a:r>
              <a:rPr lang="es-ES" sz="2000" dirty="0"/>
              <a:t>en meato medio izquierdo. Sin alteraciones en fosa nasal derecha ni glóticas. Ausencia de pólipos nasales.</a:t>
            </a:r>
          </a:p>
          <a:p>
            <a:pPr algn="just" rtl="0"/>
            <a:r>
              <a:rPr lang="es-ES" sz="2000" dirty="0"/>
              <a:t>Se le pide TAC facial y de senos paranasales. </a:t>
            </a:r>
          </a:p>
          <a:p>
            <a:pPr rtl="0"/>
            <a:endParaRPr lang="es-ES" dirty="0"/>
          </a:p>
        </p:txBody>
      </p:sp>
      <p:pic>
        <p:nvPicPr>
          <p:cNvPr id="18" name="Marcador de posición de imagen 17">
            <a:extLst>
              <a:ext uri="{FF2B5EF4-FFF2-40B4-BE49-F238E27FC236}">
                <a16:creationId xmlns:a16="http://schemas.microsoft.com/office/drawing/2014/main" id="{40103AEC-DE5B-544B-A074-043639D164F6}"/>
              </a:ext>
            </a:extLst>
          </p:cNvPr>
          <p:cNvPicPr>
            <a:picLocks noGrp="1" noChangeAspect="1"/>
          </p:cNvPicPr>
          <p:nvPr>
            <p:ph type="pic" sz="quarter" idx="33"/>
          </p:nvPr>
        </p:nvPicPr>
        <p:blipFill>
          <a:blip r:embed="rId3">
            <a:extLst>
              <a:ext uri="{28A0092B-C50C-407E-A947-70E740481C1C}">
                <a14:useLocalDpi xmlns:a14="http://schemas.microsoft.com/office/drawing/2010/main" val="0"/>
              </a:ext>
            </a:extLst>
          </a:blip>
          <a:srcRect l="36606" r="36606"/>
          <a:stretch>
            <a:fillRect/>
          </a:stretch>
        </p:blipFill>
        <p:spPr/>
      </p:pic>
      <p:sp>
        <p:nvSpPr>
          <p:cNvPr id="6" name="Marcador de número de diapositiva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s-ES" smtClean="0"/>
              <a:pPr rtl="0"/>
              <a:t>2</a:t>
            </a:fld>
            <a:endParaRPr lang="es-ES"/>
          </a:p>
        </p:txBody>
      </p:sp>
      <p:sp>
        <p:nvSpPr>
          <p:cNvPr id="9" name="CuadroTexto 8">
            <a:extLst>
              <a:ext uri="{FF2B5EF4-FFF2-40B4-BE49-F238E27FC236}">
                <a16:creationId xmlns:a16="http://schemas.microsoft.com/office/drawing/2014/main" id="{0EFB4801-04B7-4D39-AE66-B922703FA75D}"/>
              </a:ext>
            </a:extLst>
          </p:cNvPr>
          <p:cNvSpPr txBox="1"/>
          <p:nvPr/>
        </p:nvSpPr>
        <p:spPr>
          <a:xfrm>
            <a:off x="9980476" y="6310489"/>
            <a:ext cx="1319702" cy="451555"/>
          </a:xfrm>
          <a:prstGeom prst="rect">
            <a:avLst/>
          </a:prstGeom>
          <a:solidFill>
            <a:schemeClr val="bg1"/>
          </a:solidFill>
        </p:spPr>
        <p:txBody>
          <a:bodyPr wrap="square" rtlCol="0">
            <a:spAutoFit/>
          </a:bodyPr>
          <a:lstStyle/>
          <a:p>
            <a:endParaRPr lang="es-ES" dirty="0"/>
          </a:p>
        </p:txBody>
      </p:sp>
    </p:spTree>
    <p:extLst>
      <p:ext uri="{BB962C8B-B14F-4D97-AF65-F5344CB8AC3E}">
        <p14:creationId xmlns:p14="http://schemas.microsoft.com/office/powerpoint/2010/main" val="1329746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70202D98-AA1E-41BB-B94E-180311759C13}"/>
              </a:ext>
            </a:extLst>
          </p:cNvPr>
          <p:cNvSpPr>
            <a:spLocks noGrp="1"/>
          </p:cNvSpPr>
          <p:nvPr>
            <p:ph type="sldNum" sz="quarter" idx="15"/>
          </p:nvPr>
        </p:nvSpPr>
        <p:spPr>
          <a:xfrm>
            <a:off x="11447502" y="6401750"/>
            <a:ext cx="278418" cy="274324"/>
          </a:xfrm>
        </p:spPr>
        <p:txBody>
          <a:bodyPr rtlCol="0"/>
          <a:lstStyle/>
          <a:p>
            <a:pPr rtl="0"/>
            <a:fld id="{19B51A1E-902D-48AF-9020-955120F399B6}" type="slidenum">
              <a:rPr lang="es-ES" smtClean="0"/>
              <a:pPr rtl="0"/>
              <a:t>3</a:t>
            </a:fld>
            <a:endParaRPr lang="es-ES"/>
          </a:p>
        </p:txBody>
      </p:sp>
      <p:sp>
        <p:nvSpPr>
          <p:cNvPr id="8" name="CuadroTexto 7">
            <a:extLst>
              <a:ext uri="{FF2B5EF4-FFF2-40B4-BE49-F238E27FC236}">
                <a16:creationId xmlns:a16="http://schemas.microsoft.com/office/drawing/2014/main" id="{FA9A5231-944F-4ED6-AA13-1A16B0C54F31}"/>
              </a:ext>
            </a:extLst>
          </p:cNvPr>
          <p:cNvSpPr txBox="1"/>
          <p:nvPr/>
        </p:nvSpPr>
        <p:spPr>
          <a:xfrm>
            <a:off x="10003809" y="6339860"/>
            <a:ext cx="1310185" cy="398104"/>
          </a:xfrm>
          <a:prstGeom prst="rect">
            <a:avLst/>
          </a:prstGeom>
          <a:solidFill>
            <a:schemeClr val="bg2"/>
          </a:solidFill>
        </p:spPr>
        <p:txBody>
          <a:bodyPr wrap="square" rtlCol="0">
            <a:spAutoFit/>
          </a:bodyPr>
          <a:lstStyle/>
          <a:p>
            <a:endParaRPr lang="es-ES" dirty="0"/>
          </a:p>
        </p:txBody>
      </p:sp>
      <p:pic>
        <p:nvPicPr>
          <p:cNvPr id="10" name="Imagen 9">
            <a:extLst>
              <a:ext uri="{FF2B5EF4-FFF2-40B4-BE49-F238E27FC236}">
                <a16:creationId xmlns:a16="http://schemas.microsoft.com/office/drawing/2014/main" id="{F185BE68-CEA6-426C-B2D0-0C33CA96BCDA}"/>
              </a:ext>
            </a:extLst>
          </p:cNvPr>
          <p:cNvPicPr>
            <a:picLocks noChangeAspect="1"/>
          </p:cNvPicPr>
          <p:nvPr/>
        </p:nvPicPr>
        <p:blipFill rotWithShape="1">
          <a:blip r:embed="rId3">
            <a:extLst>
              <a:ext uri="{28A0092B-C50C-407E-A947-70E740481C1C}">
                <a14:useLocalDpi xmlns:a14="http://schemas.microsoft.com/office/drawing/2010/main" val="0"/>
              </a:ext>
            </a:extLst>
          </a:blip>
          <a:srcRect l="34623" t="22551" r="18957" b="15391"/>
          <a:stretch/>
        </p:blipFill>
        <p:spPr>
          <a:xfrm>
            <a:off x="150817" y="332734"/>
            <a:ext cx="3784023" cy="3794085"/>
          </a:xfrm>
          <a:prstGeom prst="rect">
            <a:avLst/>
          </a:prstGeom>
        </p:spPr>
      </p:pic>
      <p:pic>
        <p:nvPicPr>
          <p:cNvPr id="11" name="Imagen 10">
            <a:extLst>
              <a:ext uri="{FF2B5EF4-FFF2-40B4-BE49-F238E27FC236}">
                <a16:creationId xmlns:a16="http://schemas.microsoft.com/office/drawing/2014/main" id="{137A99F6-75B0-4FFF-9FA6-C83E59D7DA95}"/>
              </a:ext>
            </a:extLst>
          </p:cNvPr>
          <p:cNvPicPr>
            <a:picLocks noChangeAspect="1"/>
          </p:cNvPicPr>
          <p:nvPr/>
        </p:nvPicPr>
        <p:blipFill rotWithShape="1">
          <a:blip r:embed="rId4">
            <a:extLst>
              <a:ext uri="{28A0092B-C50C-407E-A947-70E740481C1C}">
                <a14:useLocalDpi xmlns:a14="http://schemas.microsoft.com/office/drawing/2010/main" val="0"/>
              </a:ext>
            </a:extLst>
          </a:blip>
          <a:srcRect l="46090" t="3999" b="8228"/>
          <a:stretch/>
        </p:blipFill>
        <p:spPr>
          <a:xfrm rot="5400000">
            <a:off x="4231663" y="2888505"/>
            <a:ext cx="3386962" cy="3913853"/>
          </a:xfrm>
          <a:prstGeom prst="rect">
            <a:avLst/>
          </a:prstGeom>
        </p:spPr>
      </p:pic>
      <p:pic>
        <p:nvPicPr>
          <p:cNvPr id="12" name="Imagen 11">
            <a:extLst>
              <a:ext uri="{FF2B5EF4-FFF2-40B4-BE49-F238E27FC236}">
                <a16:creationId xmlns:a16="http://schemas.microsoft.com/office/drawing/2014/main" id="{94A11369-2D2B-4F62-A915-C4B93BB06D34}"/>
              </a:ext>
            </a:extLst>
          </p:cNvPr>
          <p:cNvPicPr>
            <a:picLocks noChangeAspect="1"/>
          </p:cNvPicPr>
          <p:nvPr/>
        </p:nvPicPr>
        <p:blipFill rotWithShape="1">
          <a:blip r:embed="rId5">
            <a:extLst>
              <a:ext uri="{28A0092B-C50C-407E-A947-70E740481C1C}">
                <a14:useLocalDpi xmlns:a14="http://schemas.microsoft.com/office/drawing/2010/main" val="0"/>
              </a:ext>
            </a:extLst>
          </a:blip>
          <a:srcRect l="35555" t="16420" r="14733" b="11371"/>
          <a:stretch/>
        </p:blipFill>
        <p:spPr>
          <a:xfrm rot="5400000">
            <a:off x="8117470" y="164089"/>
            <a:ext cx="3772677" cy="4109967"/>
          </a:xfrm>
          <a:prstGeom prst="rect">
            <a:avLst/>
          </a:prstGeom>
        </p:spPr>
      </p:pic>
    </p:spTree>
    <p:extLst>
      <p:ext uri="{BB962C8B-B14F-4D97-AF65-F5344CB8AC3E}">
        <p14:creationId xmlns:p14="http://schemas.microsoft.com/office/powerpoint/2010/main" val="665219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D355C61F-C8F1-4977-8E1F-F16C0D9EA88C}"/>
              </a:ext>
            </a:extLst>
          </p:cNvPr>
          <p:cNvSpPr>
            <a:spLocks noGrp="1"/>
          </p:cNvSpPr>
          <p:nvPr>
            <p:ph sz="half" idx="1"/>
          </p:nvPr>
        </p:nvSpPr>
        <p:spPr>
          <a:xfrm>
            <a:off x="1217306" y="4927808"/>
            <a:ext cx="7780866" cy="1264192"/>
          </a:xfrm>
        </p:spPr>
        <p:txBody>
          <a:bodyPr rtlCol="0"/>
          <a:lstStyle/>
          <a:p>
            <a:pPr marL="0" indent="0" rtl="0">
              <a:buNone/>
            </a:pPr>
            <a:r>
              <a:rPr lang="es-ES" sz="2000" dirty="0"/>
              <a:t>PLAN: tratamiento con </a:t>
            </a:r>
            <a:r>
              <a:rPr lang="es-ES" sz="2000" b="1" dirty="0"/>
              <a:t>CENS</a:t>
            </a:r>
            <a:r>
              <a:rPr lang="es-ES" sz="2000" dirty="0"/>
              <a:t> y se informa al paciente de la posibilidad de que tras la </a:t>
            </a:r>
            <a:r>
              <a:rPr lang="es-ES" sz="2000" dirty="0" err="1"/>
              <a:t>qx</a:t>
            </a:r>
            <a:r>
              <a:rPr lang="es-ES" sz="2000" dirty="0"/>
              <a:t> se produzca recidiva y tengan que valorar extirparle la muela. Seguir con la pauta de </a:t>
            </a:r>
            <a:r>
              <a:rPr lang="es-ES" sz="2000" b="1" dirty="0"/>
              <a:t>corticoterapia nasal (</a:t>
            </a:r>
            <a:r>
              <a:rPr lang="es-ES" sz="2000" b="1" dirty="0" err="1"/>
              <a:t>Nasonex</a:t>
            </a:r>
            <a:r>
              <a:rPr lang="es-ES" sz="2000" b="1" dirty="0"/>
              <a:t>).</a:t>
            </a:r>
          </a:p>
        </p:txBody>
      </p:sp>
      <p:pic>
        <p:nvPicPr>
          <p:cNvPr id="18" name="Marcador de posición de imagen 17">
            <a:extLst>
              <a:ext uri="{FF2B5EF4-FFF2-40B4-BE49-F238E27FC236}">
                <a16:creationId xmlns:a16="http://schemas.microsoft.com/office/drawing/2014/main" id="{40103AEC-DE5B-544B-A074-043639D164F6}"/>
              </a:ext>
            </a:extLst>
          </p:cNvPr>
          <p:cNvPicPr>
            <a:picLocks noGrp="1" noChangeAspect="1"/>
          </p:cNvPicPr>
          <p:nvPr>
            <p:ph type="pic" sz="quarter" idx="33"/>
          </p:nvPr>
        </p:nvPicPr>
        <p:blipFill>
          <a:blip r:embed="rId3">
            <a:extLst>
              <a:ext uri="{28A0092B-C50C-407E-A947-70E740481C1C}">
                <a14:useLocalDpi xmlns:a14="http://schemas.microsoft.com/office/drawing/2010/main" val="0"/>
              </a:ext>
            </a:extLst>
          </a:blip>
          <a:srcRect l="36606" r="36606"/>
          <a:stretch>
            <a:fillRect/>
          </a:stretch>
        </p:blipFill>
        <p:spPr/>
      </p:pic>
      <p:sp>
        <p:nvSpPr>
          <p:cNvPr id="6" name="Marcador de número de diapositiva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rtlCol="0"/>
          <a:lstStyle/>
          <a:p>
            <a:pPr rtl="0"/>
            <a:fld id="{19B51A1E-902D-48AF-9020-955120F399B6}" type="slidenum">
              <a:rPr lang="es-ES" smtClean="0"/>
              <a:pPr rtl="0"/>
              <a:t>4</a:t>
            </a:fld>
            <a:endParaRPr lang="es-ES"/>
          </a:p>
        </p:txBody>
      </p:sp>
      <p:sp>
        <p:nvSpPr>
          <p:cNvPr id="9" name="CuadroTexto 8">
            <a:extLst>
              <a:ext uri="{FF2B5EF4-FFF2-40B4-BE49-F238E27FC236}">
                <a16:creationId xmlns:a16="http://schemas.microsoft.com/office/drawing/2014/main" id="{0EFB4801-04B7-4D39-AE66-B922703FA75D}"/>
              </a:ext>
            </a:extLst>
          </p:cNvPr>
          <p:cNvSpPr txBox="1"/>
          <p:nvPr/>
        </p:nvSpPr>
        <p:spPr>
          <a:xfrm>
            <a:off x="9980476" y="6310489"/>
            <a:ext cx="1319702" cy="451555"/>
          </a:xfrm>
          <a:prstGeom prst="rect">
            <a:avLst/>
          </a:prstGeom>
          <a:solidFill>
            <a:schemeClr val="bg1"/>
          </a:solidFill>
        </p:spPr>
        <p:txBody>
          <a:bodyPr wrap="square" rtlCol="0">
            <a:spAutoFit/>
          </a:bodyPr>
          <a:lstStyle/>
          <a:p>
            <a:endParaRPr lang="es-ES" dirty="0"/>
          </a:p>
        </p:txBody>
      </p:sp>
      <p:sp>
        <p:nvSpPr>
          <p:cNvPr id="7" name="Subtítulo 4">
            <a:extLst>
              <a:ext uri="{FF2B5EF4-FFF2-40B4-BE49-F238E27FC236}">
                <a16:creationId xmlns:a16="http://schemas.microsoft.com/office/drawing/2014/main" id="{653DB008-DF6C-4409-8B53-FB73DE88F0C0}"/>
              </a:ext>
            </a:extLst>
          </p:cNvPr>
          <p:cNvSpPr txBox="1">
            <a:spLocks/>
          </p:cNvSpPr>
          <p:nvPr/>
        </p:nvSpPr>
        <p:spPr>
          <a:xfrm>
            <a:off x="2296568" y="2405189"/>
            <a:ext cx="5017289" cy="2159403"/>
          </a:xfrm>
          <a:prstGeom prst="rect">
            <a:avLst/>
          </a:prstGeom>
          <a:solidFill>
            <a:schemeClr val="tx2"/>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b="1" dirty="0">
                <a:solidFill>
                  <a:schemeClr val="bg1"/>
                </a:solidFill>
                <a:latin typeface="Cambria" panose="02040503050406030204" pitchFamily="18" charset="0"/>
                <a:ea typeface="Cambria" panose="02040503050406030204" pitchFamily="18" charset="0"/>
              </a:rPr>
              <a:t>SINUSITIS CRÓNICA (&gt;12 </a:t>
            </a:r>
            <a:r>
              <a:rPr lang="es-ES" sz="2400" b="1" dirty="0" err="1">
                <a:solidFill>
                  <a:schemeClr val="bg1"/>
                </a:solidFill>
                <a:latin typeface="Cambria" panose="02040503050406030204" pitchFamily="18" charset="0"/>
                <a:ea typeface="Cambria" panose="02040503050406030204" pitchFamily="18" charset="0"/>
              </a:rPr>
              <a:t>sem</a:t>
            </a:r>
            <a:r>
              <a:rPr lang="es-ES" sz="2400" b="1" dirty="0">
                <a:solidFill>
                  <a:schemeClr val="bg1"/>
                </a:solidFill>
                <a:latin typeface="Cambria" panose="02040503050406030204" pitchFamily="18" charset="0"/>
                <a:ea typeface="Cambria" panose="02040503050406030204" pitchFamily="18" charset="0"/>
              </a:rPr>
              <a:t>) CON PATRÓN OBSTRUCTIVO DE LA UNIDAD OSTEOMEATAL ANTERIOR DE ORIGEN ODONTÓGENO</a:t>
            </a:r>
          </a:p>
        </p:txBody>
      </p:sp>
      <p:sp>
        <p:nvSpPr>
          <p:cNvPr id="8" name="Marcador de contenido 3">
            <a:extLst>
              <a:ext uri="{FF2B5EF4-FFF2-40B4-BE49-F238E27FC236}">
                <a16:creationId xmlns:a16="http://schemas.microsoft.com/office/drawing/2014/main" id="{5D957271-2BF6-45E3-915C-4A2A9932DD8B}"/>
              </a:ext>
            </a:extLst>
          </p:cNvPr>
          <p:cNvSpPr txBox="1">
            <a:spLocks/>
          </p:cNvSpPr>
          <p:nvPr/>
        </p:nvSpPr>
        <p:spPr>
          <a:xfrm>
            <a:off x="1217306" y="422939"/>
            <a:ext cx="7780866" cy="1619034"/>
          </a:xfrm>
          <a:prstGeom prst="rect">
            <a:avLst/>
          </a:prstGeom>
          <a:solidFill>
            <a:schemeClr val="bg1"/>
          </a:solidFill>
        </p:spPr>
        <p:txBody>
          <a:bodyPr vert="horz" lIns="180000" tIns="252000" rIns="25200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000" b="1" dirty="0"/>
              <a:t>Ocupación completa del seno maxilar y frontal izquierdos </a:t>
            </a:r>
            <a:r>
              <a:rPr lang="es-ES" sz="2000" dirty="0"/>
              <a:t>en corte coronal del TAC, así como algunas celdillas etmoidales anteriores en corte transversal del TAC. Además se observa la relación directa de la muela con el seno maxilar izquierdo. TAC compatible con…</a:t>
            </a:r>
          </a:p>
        </p:txBody>
      </p:sp>
      <p:pic>
        <p:nvPicPr>
          <p:cNvPr id="1026" name="Imagen 24">
            <a:extLst>
              <a:ext uri="{FF2B5EF4-FFF2-40B4-BE49-F238E27FC236}">
                <a16:creationId xmlns:a16="http://schemas.microsoft.com/office/drawing/2014/main" id="{F5685244-A124-40CC-B4F0-04E5BF81E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387" y="459554"/>
            <a:ext cx="6089650" cy="52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FDC6824C-06F0-4902-9FC2-CD1DDE710C81}"/>
              </a:ext>
            </a:extLst>
          </p:cNvPr>
          <p:cNvPicPr>
            <a:picLocks noChangeAspect="1"/>
          </p:cNvPicPr>
          <p:nvPr/>
        </p:nvPicPr>
        <p:blipFill rotWithShape="1">
          <a:blip r:embed="rId5">
            <a:extLst>
              <a:ext uri="{28A0092B-C50C-407E-A947-70E740481C1C}">
                <a14:useLocalDpi xmlns:a14="http://schemas.microsoft.com/office/drawing/2010/main" val="0"/>
              </a:ext>
            </a:extLst>
          </a:blip>
          <a:srcRect l="26140" t="11092" r="20351" b="11248"/>
          <a:stretch/>
        </p:blipFill>
        <p:spPr>
          <a:xfrm rot="5400000">
            <a:off x="2332329" y="437276"/>
            <a:ext cx="5105793" cy="5557777"/>
          </a:xfrm>
          <a:prstGeom prst="rect">
            <a:avLst/>
          </a:prstGeom>
        </p:spPr>
      </p:pic>
    </p:spTree>
    <p:extLst>
      <p:ext uri="{BB962C8B-B14F-4D97-AF65-F5344CB8AC3E}">
        <p14:creationId xmlns:p14="http://schemas.microsoft.com/office/powerpoint/2010/main" val="2292440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bg/>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7" grpId="0" animBg="1"/>
      <p:bldP spid="8" grpId="0" animBg="1"/>
    </p:bldLst>
  </p:timing>
</p:sld>
</file>

<file path=ppt/theme/theme1.xml><?xml version="1.0" encoding="utf-8"?>
<a:theme xmlns:a="http://schemas.openxmlformats.org/drawingml/2006/main" name="Tema de Office">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ustom 154">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9716753_TF16411245.potx" id="{E8952088-D048-4073-95D4-0558EE9F43E6}" vid="{C7DF3C0D-9A30-4C51-86AE-01ED9D78E13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58A784AD-7888-482C-A72A-80D3063962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B61CFE-D4DA-4753-A9A5-D482B9609A35}">
  <ds:schemaRefs>
    <ds:schemaRef ds:uri="6dc4bcd6-49db-4c07-9060-8acfc67cef9f"/>
    <ds:schemaRef ds:uri="http://schemas.openxmlformats.org/package/2006/metadata/core-properties"/>
    <ds:schemaRef ds:uri="http://www.w3.org/XML/1998/namespace"/>
    <ds:schemaRef ds:uri="http://schemas.microsoft.com/office/2006/metadata/properties"/>
    <ds:schemaRef ds:uri="http://purl.org/dc/elements/1.1/"/>
    <ds:schemaRef ds:uri="fb0879af-3eba-417a-a55a-ffe6dcd6ca77"/>
    <ds:schemaRef ds:uri="http://schemas.microsoft.com/office/2006/documentManagement/types"/>
    <ds:schemaRef ds:uri="http://schemas.microsoft.com/office/infopath/2007/PartnerControls"/>
    <ds:schemaRef ds:uri="http://purl.org/dc/terms/"/>
    <ds:schemaRef ds:uri="http://schemas.microsoft.com/sharepoint/v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Presentación minimalista con colores</Template>
  <TotalTime>0</TotalTime>
  <Words>263</Words>
  <Application>Microsoft Office PowerPoint</Application>
  <PresentationFormat>Panorámica</PresentationFormat>
  <Paragraphs>20</Paragraphs>
  <Slides>4</Slides>
  <Notes>4</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vt:i4>
      </vt:variant>
    </vt:vector>
  </HeadingPairs>
  <TitlesOfParts>
    <vt:vector size="10" baseType="lpstr">
      <vt:lpstr>Arial</vt:lpstr>
      <vt:lpstr>Calibri</vt:lpstr>
      <vt:lpstr>Cambria</vt:lpstr>
      <vt:lpstr>Corbel</vt:lpstr>
      <vt:lpstr>Times New Roman</vt:lpstr>
      <vt:lpstr>Tema de Office</vt:lpstr>
      <vt:lpstr>Resolución de caso: diagnóstico a primera vista  (ORL)</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2019-02-28T18:55:59Z</dcterms:created>
  <dcterms:modified xsi:type="dcterms:W3CDTF">2019-03-25T11:59:36Z</dcterms:modified>
</cp:coreProperties>
</file>