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82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066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421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5458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246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4356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3966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1577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086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9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988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2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473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17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522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20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DA3F9-19D1-4CBC-A949-DE01B9AACBF0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401F3-FAE3-482D-85E7-3EBCE85982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97568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722186-23F6-4B9B-8D44-93004D488A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Diagnóstico por imagen: Cardiología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A0F33E-A103-4B65-AC80-5B0E6E1D00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dirty="0"/>
              <a:t>José Carrasco Muñoz</a:t>
            </a:r>
          </a:p>
          <a:p>
            <a:r>
              <a:rPr lang="es-ES" dirty="0" err="1"/>
              <a:t>Nº</a:t>
            </a:r>
            <a:r>
              <a:rPr lang="es-ES" dirty="0"/>
              <a:t> de expediente: 1820</a:t>
            </a:r>
          </a:p>
          <a:p>
            <a:r>
              <a:rPr lang="es-ES" dirty="0"/>
              <a:t>Talleres Integrados III</a:t>
            </a:r>
          </a:p>
          <a:p>
            <a:r>
              <a:rPr lang="es-ES" dirty="0"/>
              <a:t>HGUA – Cardiología</a:t>
            </a:r>
          </a:p>
          <a:p>
            <a:r>
              <a:rPr lang="es-ES" dirty="0"/>
              <a:t>Autorizado. Dr. Vicente </a:t>
            </a:r>
            <a:r>
              <a:rPr lang="es-ES" dirty="0" err="1"/>
              <a:t>Arrarte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87839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3C6492-E219-4B5A-8AEE-D790F6061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BD56BA-886F-4644-92DB-F252E24FA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Varón de 33 años que ingresa para tratamiento quirúrgico de valvulopatía aórtica.</a:t>
            </a:r>
          </a:p>
          <a:p>
            <a:r>
              <a:rPr lang="es-ES" dirty="0"/>
              <a:t>Anamnesis: Reciente diagnóstico de válvula aórtica bicúspide con insuficiencia aórtica severa. Actualmente asintomático.</a:t>
            </a:r>
          </a:p>
          <a:p>
            <a:r>
              <a:rPr lang="es-ES" dirty="0"/>
              <a:t>Exploración física: TA 120/50 mmHg. FC 72 lpm. Soplo diastólico en foco aórtico I/VI.</a:t>
            </a:r>
          </a:p>
          <a:p>
            <a:r>
              <a:rPr lang="es-ES" dirty="0"/>
              <a:t>Se decide posponer la intervención por la siguiente imagen de TAC torácico.</a:t>
            </a:r>
          </a:p>
        </p:txBody>
      </p:sp>
    </p:spTree>
    <p:extLst>
      <p:ext uri="{BB962C8B-B14F-4D97-AF65-F5344CB8AC3E}">
        <p14:creationId xmlns:p14="http://schemas.microsoft.com/office/powerpoint/2010/main" val="241368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A3496-6689-4BE8-A9AD-21F95D497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B31C13-4CF1-4D79-A623-9A251B99C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https://lh3.googleusercontent.com/GR2mWVir1rG_DMqs8jUrATio-06h9uMaaLMFOfKxEFJVG6wbCUdA8A75-G4wI9hZZqUdvDSok0QiwB234duEMoKrHNZlbKDkyC-44BmgujXumLDIYZXhBNc5-Zp8Hoxt9aLknSa7Lo7akqvH5sfxXW2HXQhQ6EaDM08RIJmOhTgTG2jGOYLLpz3rIkY08BrgbhKEhtsZ_LJgSkk0frZ-QPPHEKHr6rxDXz35JvchdM-scAgWy7eiHkSnTJvl6maOKz4Jj3MucqRbtEZI3yjQT6vT0pDqqgA_s2bzgb1T5jUL6rKCs7tnzE3gygbz3YLsTuSdz6k81FlPxMvMJzyv2Dahqh1mQ1DPd5MOXUnQmI5vkN94xdkV1kAHZB0FB31cfsqBa-PaJMGjsQ7ARei4UlZml98sww213D_4dBDZPGs2JHzhrdk9S5bc4BW6-yY7llYLvtQQrPOgExrxW1AxZxaxMu19b_E7D3_itkDKdvzP22ndq5GP_2_brnfuDmHRM3s6dtLKzuep4qcF_dJaqNo_Jhy86A_zEDSNY4ZJi2kywkDeJzT2qAzK_9ROhuXOk1IJPk0dmNM0gIx7SGcdgoTVl2xKVpI_Rb9VqHqxmbeOI5gZy-mzJW7UCWO0sKv0vvc7QuxXHEdsntwDc47GBBgzZgn53OoTNy2-3NiaYxL2TL7WRV7BBAcOAFXTD96-mQvaEhUHwhTno3d3y7ZlW5IB=w708-h943-no">
            <a:extLst>
              <a:ext uri="{FF2B5EF4-FFF2-40B4-BE49-F238E27FC236}">
                <a16:creationId xmlns:a16="http://schemas.microsoft.com/office/drawing/2014/main" id="{B8F18F0F-3580-4861-AE18-3FFCB7BDF8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9" b="8889"/>
          <a:stretch/>
        </p:blipFill>
        <p:spPr bwMode="auto">
          <a:xfrm>
            <a:off x="2975406" y="0"/>
            <a:ext cx="6241187" cy="6844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27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B8A7C2-9AFB-40F9-8AB9-0BD72974E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TAC torácico.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EDBC0C-ADFD-4D14-876B-5B7748ADA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effectLst/>
              </a:rPr>
              <a:t>TAC torácico: válvula aórtica bicúspide y dilatación de cavidades izquierdas. Estrechamiento de la luz aórtica en la aorta torácica descendente, de hasta 4 mm, distal al origen de la arteria subclavia izquierda en relación con coartación de aorta, con una maraña de vasos arteriales en ventana </a:t>
            </a:r>
            <a:r>
              <a:rPr lang="es-ES" dirty="0" err="1">
                <a:effectLst/>
              </a:rPr>
              <a:t>aorto</a:t>
            </a:r>
            <a:r>
              <a:rPr lang="es-ES" dirty="0">
                <a:effectLst/>
              </a:rPr>
              <a:t>-pulmonar, hipertrofia de arterias bronquiales a su salida de aorta descendente e hipertrofia de arterias intercostales.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509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62B924-DCEC-4716-902E-96033B68C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resolución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5BA7B1-49B7-461B-B359-201204177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Diagnóstico: Coartación aórtica.</a:t>
            </a:r>
          </a:p>
          <a:p>
            <a:r>
              <a:rPr lang="es-ES" dirty="0"/>
              <a:t>Tratamiento: Bisoprolol + Prótesis endovascular de la coartación.</a:t>
            </a:r>
          </a:p>
        </p:txBody>
      </p:sp>
    </p:spTree>
    <p:extLst>
      <p:ext uri="{BB962C8B-B14F-4D97-AF65-F5344CB8AC3E}">
        <p14:creationId xmlns:p14="http://schemas.microsoft.com/office/powerpoint/2010/main" val="824045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17</TotalTime>
  <Words>176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Bookman Old Style</vt:lpstr>
      <vt:lpstr>Rockwell</vt:lpstr>
      <vt:lpstr>Damask</vt:lpstr>
      <vt:lpstr>Diagnóstico por imagen: Cardiología</vt:lpstr>
      <vt:lpstr>Presentación de PowerPoint</vt:lpstr>
      <vt:lpstr>Presentación de PowerPoint</vt:lpstr>
      <vt:lpstr>TAC torácico.</vt:lpstr>
      <vt:lpstr>resolución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por imagen: Cardiología</dc:title>
  <dc:creator>José Carrasco Muñoz</dc:creator>
  <cp:lastModifiedBy>José Carrasco Muñoz</cp:lastModifiedBy>
  <cp:revision>2</cp:revision>
  <dcterms:created xsi:type="dcterms:W3CDTF">2019-03-07T10:25:32Z</dcterms:created>
  <dcterms:modified xsi:type="dcterms:W3CDTF">2019-03-07T10:42:49Z</dcterms:modified>
</cp:coreProperties>
</file>