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9" r:id="rId3"/>
    <p:sldId id="257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3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61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8904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59830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699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82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863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6784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69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56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741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203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149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4202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04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8578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881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7049-0A6F-4003-BAEF-228AAC1D2725}" type="datetimeFigureOut">
              <a:rPr lang="es-ES" smtClean="0"/>
              <a:t>07/03/2019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50906-8D91-48B9-A889-43205F72EB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905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24603-0778-4F7F-AADD-83CE8D01BE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Diagnóstico por imagen: cardiología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C83B42-7777-4132-A4C6-41F622CEF8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s-ES" dirty="0"/>
              <a:t>José Carrasco Muñoz</a:t>
            </a:r>
          </a:p>
          <a:p>
            <a:r>
              <a:rPr lang="es-ES" dirty="0" err="1"/>
              <a:t>Nº</a:t>
            </a:r>
            <a:r>
              <a:rPr lang="es-ES" dirty="0"/>
              <a:t> de expediente: 1820</a:t>
            </a:r>
          </a:p>
          <a:p>
            <a:r>
              <a:rPr lang="es-ES" dirty="0"/>
              <a:t>Talleres Integrados III</a:t>
            </a:r>
          </a:p>
          <a:p>
            <a:r>
              <a:rPr lang="es-ES" dirty="0"/>
              <a:t>HGUA – Cardiología</a:t>
            </a:r>
          </a:p>
          <a:p>
            <a:r>
              <a:rPr lang="es-ES" dirty="0"/>
              <a:t>Autorizado. Dr. Vicente </a:t>
            </a:r>
            <a:r>
              <a:rPr lang="es-ES" dirty="0" err="1"/>
              <a:t>Arrarte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40344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CF552D-B47C-4962-841D-DAD94649B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A258D6-129D-46D4-B5F3-06B974E49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Varón de 50 años que acude por palpitaciones y taquicardia de 1 día de evolución.</a:t>
            </a:r>
          </a:p>
          <a:p>
            <a:r>
              <a:rPr lang="es-ES" dirty="0"/>
              <a:t>Antecedentes: DLP. Diagnosticado en 1996 de insuficiencia aórtica y en 2018 de estenosis aórtica moderada. </a:t>
            </a:r>
          </a:p>
          <a:p>
            <a:r>
              <a:rPr lang="es-ES" dirty="0"/>
              <a:t>Enfermedad actual: Palpitaciones y taquicardia en contexto de gastroenteritis, la cual parece haber remitido. No otras alteraciones, no dolor torácico ni complejo vegetativo. No fiebre.</a:t>
            </a:r>
          </a:p>
          <a:p>
            <a:r>
              <a:rPr lang="es-ES" dirty="0"/>
              <a:t>Exploración: FC 166 lpm arrítmica, TA 159/123. Se ausculta soplo sistólico en foco aórtico. El resto normal.</a:t>
            </a:r>
          </a:p>
          <a:p>
            <a:r>
              <a:rPr lang="es-ES" dirty="0"/>
              <a:t>Pruebas: Analítica con PCR 6,83 mg/</a:t>
            </a:r>
            <a:r>
              <a:rPr lang="es-ES" dirty="0" err="1"/>
              <a:t>dL</a:t>
            </a:r>
            <a:r>
              <a:rPr lang="es-ES" dirty="0"/>
              <a:t> y pro-BNP 1771 </a:t>
            </a:r>
            <a:r>
              <a:rPr lang="es-ES" dirty="0" err="1"/>
              <a:t>pg</a:t>
            </a:r>
            <a:r>
              <a:rPr lang="es-ES" dirty="0"/>
              <a:t>/</a:t>
            </a:r>
            <a:r>
              <a:rPr lang="es-ES" dirty="0" err="1"/>
              <a:t>mL</a:t>
            </a:r>
            <a:r>
              <a:rPr lang="es-ES" dirty="0"/>
              <a:t>. Radiografía de tórax normal. Se muestra electrocardiograma.</a:t>
            </a:r>
          </a:p>
        </p:txBody>
      </p:sp>
    </p:spTree>
    <p:extLst>
      <p:ext uri="{BB962C8B-B14F-4D97-AF65-F5344CB8AC3E}">
        <p14:creationId xmlns:p14="http://schemas.microsoft.com/office/powerpoint/2010/main" val="76158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14AEC-B63C-476C-8DBF-AD34F71F9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C4851F74-E080-464D-AC22-BB2CD1402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0" b="2917"/>
          <a:stretch/>
        </p:blipFill>
        <p:spPr>
          <a:xfrm>
            <a:off x="992372" y="0"/>
            <a:ext cx="10207256" cy="6858000"/>
          </a:xfrm>
        </p:spPr>
      </p:pic>
    </p:spTree>
    <p:extLst>
      <p:ext uri="{BB962C8B-B14F-4D97-AF65-F5344CB8AC3E}">
        <p14:creationId xmlns:p14="http://schemas.microsoft.com/office/powerpoint/2010/main" val="353600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48508-B861-4349-81AE-860970A6E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electrocardiograma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7FDA9D5-1AFA-49A1-9493-9AA315972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Ausencia de línea isoeléctrica, con intervalos R-R irregulares y taquicardia.</a:t>
            </a:r>
          </a:p>
          <a:p>
            <a:r>
              <a:rPr lang="es-ES" dirty="0"/>
              <a:t>Compatible con fibrilación auricular.</a:t>
            </a:r>
          </a:p>
        </p:txBody>
      </p:sp>
    </p:spTree>
    <p:extLst>
      <p:ext uri="{BB962C8B-B14F-4D97-AF65-F5344CB8AC3E}">
        <p14:creationId xmlns:p14="http://schemas.microsoft.com/office/powerpoint/2010/main" val="102757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080D65-3CC3-4E77-AEE7-B453A47EF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Resolución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3EF7BE-F36F-43F2-A7F5-84791732EC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Diagnóstico: Fibrilación auricular.</a:t>
            </a:r>
          </a:p>
          <a:p>
            <a:r>
              <a:rPr lang="es-ES" dirty="0"/>
              <a:t>Tratamiento: Control de frecuencia con betabloqueantes, o control del ritmo con cardioversión eléctrica o farmacológica. Plantear anticoagulación por riesgo trombótico.</a:t>
            </a:r>
          </a:p>
        </p:txBody>
      </p:sp>
    </p:spTree>
    <p:extLst>
      <p:ext uri="{BB962C8B-B14F-4D97-AF65-F5344CB8AC3E}">
        <p14:creationId xmlns:p14="http://schemas.microsoft.com/office/powerpoint/2010/main" val="1716947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123</TotalTime>
  <Words>189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Diagnóstico por imagen: cardiología</vt:lpstr>
      <vt:lpstr>Resumen del caso</vt:lpstr>
      <vt:lpstr>Presentación de PowerPoint</vt:lpstr>
      <vt:lpstr>electrocardiograma</vt:lpstr>
      <vt:lpstr>Resolución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2 Talleres Integrados III</dc:title>
  <dc:creator>José Carrasco Muñoz</dc:creator>
  <cp:lastModifiedBy>José Carrasco Muñoz</cp:lastModifiedBy>
  <cp:revision>6</cp:revision>
  <dcterms:created xsi:type="dcterms:W3CDTF">2019-02-21T20:24:52Z</dcterms:created>
  <dcterms:modified xsi:type="dcterms:W3CDTF">2019-03-07T10:20:43Z</dcterms:modified>
</cp:coreProperties>
</file>