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2" r:id="rId3"/>
    <p:sldId id="259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-24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46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71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3508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973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953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68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379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6334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52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4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0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40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5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868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35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15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5C89-8DD6-40BC-805A-12B7B4407F58}" type="datetimeFigureOut">
              <a:rPr lang="es-ES" smtClean="0"/>
              <a:t>25/2/19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5E9FA-99B8-47E4-942B-3196B1D74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719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ADC2BF-CC9E-43F4-81D9-200503C02B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Diagnóstico por imagen: Unidad de enfermedades infecciosas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BDB64A6-B4D0-4DB9-B669-27C2B6470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097" y="3602037"/>
            <a:ext cx="9898602" cy="2387600"/>
          </a:xfrm>
        </p:spPr>
        <p:txBody>
          <a:bodyPr>
            <a:normAutofit/>
          </a:bodyPr>
          <a:lstStyle/>
          <a:p>
            <a:r>
              <a:rPr lang="es-ES" sz="1400" dirty="0"/>
              <a:t>José Carrasco Muñoz</a:t>
            </a:r>
          </a:p>
          <a:p>
            <a:r>
              <a:rPr lang="es-ES" sz="1400" dirty="0" err="1"/>
              <a:t>Nº</a:t>
            </a:r>
            <a:r>
              <a:rPr lang="es-ES" sz="1400" dirty="0"/>
              <a:t> de expediente: 1820</a:t>
            </a:r>
          </a:p>
          <a:p>
            <a:r>
              <a:rPr lang="es-ES" sz="1400" dirty="0"/>
              <a:t>Talleres Integrados III</a:t>
            </a:r>
          </a:p>
          <a:p>
            <a:r>
              <a:rPr lang="es-ES" sz="1400" dirty="0"/>
              <a:t>HGUA – Unidad de Enfermedades Infecciosas</a:t>
            </a:r>
          </a:p>
          <a:p>
            <a:r>
              <a:rPr lang="es-ES" sz="1400" dirty="0"/>
              <a:t>Autorizado. Dr. Vicente Boix.</a:t>
            </a:r>
          </a:p>
          <a:p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704699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8E1F7A-738A-48AA-9027-360A73A2D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5D29984-3055-44B7-940F-C70C5B698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Anamnesis: Varón de 66 años con náuseas, vómitos, fiebre y dolor en hipocondrio derecho de 4 días de evolución.</a:t>
            </a:r>
          </a:p>
          <a:p>
            <a:r>
              <a:rPr lang="es-ES" dirty="0"/>
              <a:t>Exploración física: Tª 39,3ºC. Signo de Murphy positivo. </a:t>
            </a:r>
          </a:p>
          <a:p>
            <a:r>
              <a:rPr lang="es-ES" dirty="0"/>
              <a:t>Analítica de sangre: PCR 17,12 mg/</a:t>
            </a:r>
            <a:r>
              <a:rPr lang="es-ES" dirty="0" err="1"/>
              <a:t>dL</a:t>
            </a:r>
            <a:r>
              <a:rPr lang="es-ES" dirty="0"/>
              <a:t>, bilirrubina total 1,77 mg/</a:t>
            </a:r>
            <a:r>
              <a:rPr lang="es-ES" dirty="0" err="1"/>
              <a:t>dL</a:t>
            </a:r>
            <a:r>
              <a:rPr lang="es-ES" dirty="0"/>
              <a:t>, bilirrubina directa 1,21 mg/</a:t>
            </a:r>
            <a:r>
              <a:rPr lang="es-ES" dirty="0" err="1"/>
              <a:t>dL</a:t>
            </a:r>
            <a:r>
              <a:rPr lang="es-ES" dirty="0"/>
              <a:t>, bilirrubina indirecta 0,56 mg/d,  leucocitos 10,34 x10³/µL (4,50-11,00), neutrófilos 13,51 x10³/µL.</a:t>
            </a:r>
          </a:p>
          <a:p>
            <a:r>
              <a:rPr lang="es-ES" dirty="0"/>
              <a:t>Se realiza ecografía abdominal.</a:t>
            </a:r>
          </a:p>
        </p:txBody>
      </p:sp>
    </p:spTree>
    <p:extLst>
      <p:ext uri="{BB962C8B-B14F-4D97-AF65-F5344CB8AC3E}">
        <p14:creationId xmlns:p14="http://schemas.microsoft.com/office/powerpoint/2010/main" val="182564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4E83A7-CABD-4CD2-963F-C397A633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2655C36-9642-4EC8-B78F-AB3B7C8D4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074" name="Picture 2" descr="https://lh3.googleusercontent.com/RcOwlipLgR-mK8Ip_ji2yCbxJZpeB3eFwRylXVpMC8E9t95oQcrmheLEN4iXSItpB1gELtHZ7LXkrCkvueDI6d3VHkvZahZr13WSaQS6uXTUY628OiFIYX0sY7jlLpQlO-aoIHUPu1JxSuI8GMwXwHzypKqE-QfbVoajLS1xz29qCzBheFhDZeNt_Ez1zB0RUrlwrSTfOdR615hQkJ-UoE5vk_FgMxVLdG35knuEHEwf1O3dgEXZ9lJsOanPTX5gjrSIPU13XzFvs2mmmG1i7KfzwPVQH5wRg2YFIBbXvjw6jG-7Zi_99kpBRQe6aWwSL9rfFdn4bTKgW4Zmb7QVXOQC2jghZFFCBq4hAcfHtGVIOHQvJjBtW94d6DV-DpeJYLTwVQLxmTirs1WpLW5fKB-GUEPyxKlurEMU9GTNrSnS0slp8vjZoYpahB4A3r28ztkdYNUHWrqBwp2Az1zTOPqsias7M84TtfhKPox7WY0v0GEudSujHxe_ZA6Tyu8VFV3gn1K48kejALMxIhnAT8sR2lkXSB_aQFFO6oE8KhHRIOmQW2tKO4GHBAy_8-MD20SS5dADLgwjbCvIqY4alfFiZlwI2opl1WJFdh4pucQSkh41AiquZxQuE0Fxi9WcScNTurecg8bA-A4fjFt6nU2jMW2xuxzgmPCmaJBnIDR-wmcg9bJW6jovjfxdpF6VzHLoMVfzs4NZyYXtp2yjJZ-g=w1258-h943-no">
            <a:extLst>
              <a:ext uri="{FF2B5EF4-FFF2-40B4-BE49-F238E27FC236}">
                <a16:creationId xmlns:a16="http://schemas.microsoft.com/office/drawing/2014/main" xmlns="" id="{7A2EB6B2-7E55-46EB-A6D1-5BDE6C5F9E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7" t="16350" r="9882" b="5324"/>
          <a:stretch/>
        </p:blipFill>
        <p:spPr bwMode="auto">
          <a:xfrm>
            <a:off x="1428750" y="88776"/>
            <a:ext cx="9334500" cy="668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441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D064A3-D5CD-4C29-9FD1-AE8BAD812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Ecografía: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F0BF051-2F4B-47C7-8717-7F80E3C4A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effectLst/>
              </a:rPr>
              <a:t>Vesícula biliar distendida (10 x 5 cm) con barro biliar en su interior y paredes ligeramente engrosadas (4mm). Sin líquido libre ni signos inflamatorios </a:t>
            </a:r>
            <a:r>
              <a:rPr lang="es-ES" dirty="0" err="1">
                <a:effectLst/>
              </a:rPr>
              <a:t>perivesiculares</a:t>
            </a:r>
            <a:r>
              <a:rPr lang="es-ES" dirty="0">
                <a:effectLst/>
              </a:rPr>
              <a:t>. Murphy ecográfico positivo. Sin otros hallazgos a reseñar.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854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52621C-C908-4A70-8533-E347521FB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D03BDB8-7CBE-4DE3-A729-4512B7C8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Diagnóstico: </a:t>
            </a:r>
          </a:p>
          <a:p>
            <a:pPr lvl="1"/>
            <a:r>
              <a:rPr lang="es-ES" dirty="0"/>
              <a:t>Colecistitis aguda.</a:t>
            </a:r>
          </a:p>
          <a:p>
            <a:r>
              <a:rPr lang="es-ES" dirty="0"/>
              <a:t>Tratamiento:</a:t>
            </a:r>
          </a:p>
          <a:p>
            <a:pPr lvl="1"/>
            <a:r>
              <a:rPr lang="es-ES" dirty="0"/>
              <a:t>Ceftriaxona + colecistectomía.</a:t>
            </a:r>
          </a:p>
        </p:txBody>
      </p:sp>
    </p:spTree>
    <p:extLst>
      <p:ext uri="{BB962C8B-B14F-4D97-AF65-F5344CB8AC3E}">
        <p14:creationId xmlns:p14="http://schemas.microsoft.com/office/powerpoint/2010/main" val="1232876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173</TotalTime>
  <Words>178</Words>
  <Application>Microsoft Macintosh PowerPoint</Application>
  <PresentationFormat>Personalizado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Damask</vt:lpstr>
      <vt:lpstr>Diagnóstico por imagen: Unidad de enfermedades infecciosas</vt:lpstr>
      <vt:lpstr>Caso clínico</vt:lpstr>
      <vt:lpstr>Presentación de PowerPoint</vt:lpstr>
      <vt:lpstr>Ecografía:</vt:lpstr>
      <vt:lpstr>Resolución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Talleres Integrados III</dc:title>
  <dc:creator>José Carrasco Muñoz</dc:creator>
  <cp:lastModifiedBy>Mac</cp:lastModifiedBy>
  <cp:revision>11</cp:revision>
  <dcterms:created xsi:type="dcterms:W3CDTF">2019-02-14T20:13:33Z</dcterms:created>
  <dcterms:modified xsi:type="dcterms:W3CDTF">2019-02-25T16:39:19Z</dcterms:modified>
</cp:coreProperties>
</file>