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4EC50-391E-4F5F-885A-2CE26C857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C77BDD-AA4B-4F12-B1AF-9CA436BDC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BC239-D6A3-4146-9A28-EB332A0CD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93E51E-5797-41A4-B5BA-26AD63F6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8932E4-6206-4847-8C23-28AE90E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6762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4B8B1-CFF3-44ED-B13D-ABC8F74E2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AE9CA4B-1A6D-4D83-BF42-2234C9D48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DE7181-7209-47CF-8BFC-457DA86D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A5BE37-499F-4FBC-B046-74834363F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D1C28B-E754-41AB-855A-9DC00E427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16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CC18AB-1516-4F2C-8736-B4C8D769B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C52EC5-BD75-4BAF-8CD0-C3D08AC40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2D6BEE-535A-4A5E-AE50-76133665E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2822F1-6842-49E4-8F3A-185C1435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D87E5A-E9CA-4CE6-AA90-23D36DF8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744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A4924-EF48-4E34-8766-407F996CE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F8480B-3F65-4C84-9B89-FD32AD208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CD1C28-6BDD-437A-B908-89119E814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DE285-E0BA-495E-B1DD-5CB6A1CB4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972CBC-1F10-43C8-8B54-793034667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329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5C07CA-EAEB-4C82-9456-E9CB115B1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C664AB-B79A-4A3A-B6CE-36FD721D9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8D1C4B-8709-4E38-9FB6-8899CB34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DFDC23-CE33-4CDA-8619-E5558F30E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19C355-0411-4D0B-B2C5-C43AC521A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370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8792AA-1FC8-4315-8257-61C156BB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A36570-15E1-46CC-A8EC-822A2FC47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CD872B-9C1D-4C3B-92C5-F4EAE1952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2B7A53-5826-4421-BC15-132CF48A4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C19DBF-BDAA-4F91-84AD-86006DFA5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9303F5-680E-4F8A-A8AF-3F3A683F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220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35A328-A6B4-4803-879A-C52974F00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06F9F2-618E-4A4E-9864-39FAE8C93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6CEED9-1F98-41DE-9391-42D0E21E7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3BE7E5-A5F6-40D3-8FE1-1FA27C5C7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2CD048-7808-4D9C-A22E-248FBDB38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4F9ED90-203D-4B0A-B049-06602503B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B6F648E-30C0-43C5-9370-A52BEFD72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C98A305-07AC-4303-9EB0-2F7AABE0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59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506B8F-C14C-4D5B-8E59-6ACD33B19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F77625-0542-484D-AE00-7F75F1294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0739D6F-CE6F-4DF2-9062-D6CBE4640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0AE741-EDFF-477A-8695-73F16C4E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32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8CFCFF-0CDD-4FBE-8B6A-72585912D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9C41E7-B417-47E1-8E22-F0AA6D33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CF89BA-57D7-4FC4-BE0E-18DD38ED4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200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BF4282-3FEC-477B-95DB-8964A55A7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EE3E7-DB20-4561-8D96-136774DB0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3AD368-4387-4265-9A3A-736F536DB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33EE85-ABAB-4F36-85E0-B52B01715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BDC600-DEB4-4095-8282-426BAE42E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4125BD-878F-4D09-98DC-655529B12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027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53B7AC-AB59-415D-B7E1-173453C7D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D4DBD8-9D8F-4524-B84D-FAA8512A4F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5809EB-C562-4BBD-B194-3CF55C21F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A5FC79-D16F-4DFF-A557-491857D49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93BCCE-1387-464F-82CE-932452B8F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709889-1CC1-4E55-B47A-AE273FC95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976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B98088-6842-40A7-A96A-617D653BC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5ABD99-2100-45B9-AFE0-7C2D65A57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B4CE76-F130-492B-91AA-83487851B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20671-C055-4498-AE5D-4AA3866ABCC1}" type="datetimeFigureOut">
              <a:rPr lang="es-ES" smtClean="0"/>
              <a:t>08/03/2019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587620-30DC-4C42-A961-B78E607E2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898CF0-8F51-4FA6-8A92-D6784DE619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56D38-3FA3-4130-84B6-EE5AAEE64F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426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DA71A-E44A-49A4-B545-24D0B4EAFB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  <a:t>TALLERES INTEGRADOS III</a:t>
            </a:r>
            <a:b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  <a:t>DIAGNÓSTICO POR IMAGEN: MEDICINA DIGESTIVA</a:t>
            </a:r>
            <a:br>
              <a:rPr lang="es-ES" sz="3200" dirty="0"/>
            </a:br>
            <a:endParaRPr lang="es-ES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B1763D-657B-4D73-800E-B366A50592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ES" sz="2000" dirty="0"/>
          </a:p>
          <a:p>
            <a:r>
              <a:rPr lang="es-ES" sz="2000" b="1" dirty="0"/>
              <a:t>Aprobado por el Dr. Ildefonso Mozas</a:t>
            </a:r>
          </a:p>
          <a:p>
            <a:r>
              <a:rPr lang="es-ES" sz="2000" b="1" dirty="0"/>
              <a:t>José Antonio Verdú de Juan</a:t>
            </a:r>
          </a:p>
          <a:p>
            <a:r>
              <a:rPr lang="es-ES" sz="2000" b="1" dirty="0"/>
              <a:t>Grupo 7-8</a:t>
            </a:r>
          </a:p>
        </p:txBody>
      </p:sp>
      <p:pic>
        <p:nvPicPr>
          <p:cNvPr id="1026" name="Picture 2" descr="Resultado de imagen de umh logo">
            <a:extLst>
              <a:ext uri="{FF2B5EF4-FFF2-40B4-BE49-F238E27FC236}">
                <a16:creationId xmlns:a16="http://schemas.microsoft.com/office/drawing/2014/main" id="{4CC28BDA-9A7F-490B-B705-B84C6CAC4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128" y="116031"/>
            <a:ext cx="1391104" cy="1640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hospital de elda logo">
            <a:extLst>
              <a:ext uri="{FF2B5EF4-FFF2-40B4-BE49-F238E27FC236}">
                <a16:creationId xmlns:a16="http://schemas.microsoft.com/office/drawing/2014/main" id="{70A265FD-F9B5-4643-AF9C-CB1407DC0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437" y="311053"/>
            <a:ext cx="2333691" cy="765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87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E5521C-6F55-435E-AA28-11724980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>
                <a:solidFill>
                  <a:schemeClr val="accent1">
                    <a:lumMod val="75000"/>
                  </a:schemeClr>
                </a:solidFill>
              </a:rPr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CDB30C-7E99-4D85-B298-1E12F72E6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200" dirty="0"/>
              <a:t>MC: Mujer de 63 años de edad que ingresa por ictericia.</a:t>
            </a:r>
          </a:p>
          <a:p>
            <a:r>
              <a:rPr lang="es-ES" sz="2200" dirty="0"/>
              <a:t>AP: Fumadora de 45 años-paquete. DLP y HTA. Niega alcohol ni otros tóxicos. </a:t>
            </a:r>
            <a:r>
              <a:rPr lang="es-ES" sz="2200" dirty="0" err="1"/>
              <a:t>Tto</a:t>
            </a:r>
            <a:r>
              <a:rPr lang="es-ES" sz="2200" dirty="0"/>
              <a:t> habitual: Espironolactona, Metamizol, Atorvastatina, Omeprazol, </a:t>
            </a:r>
            <a:r>
              <a:rPr lang="es-ES" sz="2200" dirty="0" err="1"/>
              <a:t>Olmesartán</a:t>
            </a:r>
            <a:r>
              <a:rPr lang="es-ES" sz="2200" dirty="0"/>
              <a:t>/Amlodipino.</a:t>
            </a:r>
          </a:p>
          <a:p>
            <a:r>
              <a:rPr lang="es-ES" sz="2200" dirty="0"/>
              <a:t> EA: Refiere desde hace unas semanas MEG, anorexia y náuseas, acompañado de coluria y aumento de las deposiciones con heces </a:t>
            </a:r>
            <a:r>
              <a:rPr lang="es-ES" sz="2200" dirty="0" err="1"/>
              <a:t>hipocólicas</a:t>
            </a:r>
            <a:r>
              <a:rPr lang="es-ES" sz="2200" dirty="0"/>
              <a:t>. Desde hace unos días, también ictericia mucocutánea indolora.</a:t>
            </a:r>
          </a:p>
          <a:p>
            <a:r>
              <a:rPr lang="es-ES" sz="2200" dirty="0"/>
              <a:t>EF: Afebril. Intensa ictericia mucocutánea. Obesidad. Abdomen anodino. No otros hallazgos.</a:t>
            </a:r>
          </a:p>
          <a:p>
            <a:r>
              <a:rPr lang="es-ES" sz="2200" dirty="0"/>
              <a:t>ASU: Bilirrubina total: 15 mg/dl, GOT: 396 U/I, GPT: 634 U/I. Resto normal.</a:t>
            </a:r>
          </a:p>
          <a:p>
            <a:r>
              <a:rPr lang="es-ES" sz="2200" dirty="0"/>
              <a:t>ECO Abdominal: Dilatación de vía biliar intra y extrahepática sin objetivar causa clara.</a:t>
            </a:r>
          </a:p>
        </p:txBody>
      </p:sp>
    </p:spTree>
    <p:extLst>
      <p:ext uri="{BB962C8B-B14F-4D97-AF65-F5344CB8AC3E}">
        <p14:creationId xmlns:p14="http://schemas.microsoft.com/office/powerpoint/2010/main" val="1220521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676B7-30BB-464E-B70B-328284CDE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>
                <a:solidFill>
                  <a:schemeClr val="accent1">
                    <a:lumMod val="75000"/>
                  </a:schemeClr>
                </a:solidFill>
              </a:rPr>
              <a:t>TC ABDOMINAL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5776CA-4F6F-4D0E-BD56-02BDA8FAF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C4D7989-B220-4C7E-9C05-86686305C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6999" y="1690688"/>
            <a:ext cx="704268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07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F0382-41DE-4040-B694-37AD2CF1B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>
                <a:solidFill>
                  <a:schemeClr val="accent1">
                    <a:lumMod val="75000"/>
                  </a:schemeClr>
                </a:solidFill>
              </a:rPr>
              <a:t>SOLUCIÓN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7554E9-FEB8-4184-AA8F-FDF0A7AC0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200" dirty="0"/>
              <a:t>TC abdominal con imagen hipodensa a nivel de cabeza pancreática/papila de </a:t>
            </a:r>
            <a:r>
              <a:rPr lang="es-ES" sz="2200" dirty="0" err="1"/>
              <a:t>Vater</a:t>
            </a:r>
            <a:r>
              <a:rPr lang="es-ES" sz="2200" dirty="0"/>
              <a:t>, compatible con lesión tumoral, en contacto con pared anterior de VCI.</a:t>
            </a:r>
          </a:p>
          <a:p>
            <a:pPr marL="0" indent="0">
              <a:buNone/>
            </a:pPr>
            <a:endParaRPr lang="es-ES" sz="2200" dirty="0"/>
          </a:p>
          <a:p>
            <a:r>
              <a:rPr lang="es-ES" sz="2200" dirty="0"/>
              <a:t>Junto con la historia clínica: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872B078-6040-4E21-B82C-35C5E6345F15}"/>
              </a:ext>
            </a:extLst>
          </p:cNvPr>
          <p:cNvSpPr txBox="1"/>
          <p:nvPr/>
        </p:nvSpPr>
        <p:spPr>
          <a:xfrm>
            <a:off x="2734322" y="3637310"/>
            <a:ext cx="78212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dirty="0" err="1"/>
              <a:t>Dx</a:t>
            </a:r>
            <a:r>
              <a:rPr lang="es-ES" sz="2200" dirty="0"/>
              <a:t> más probable: </a:t>
            </a:r>
            <a:r>
              <a:rPr lang="es-ES" sz="2200" dirty="0">
                <a:solidFill>
                  <a:srgbClr val="C00000"/>
                </a:solidFill>
              </a:rPr>
              <a:t>Carcinoma de cabeza del páncreas/</a:t>
            </a:r>
            <a:r>
              <a:rPr lang="es-ES" sz="2200" dirty="0" err="1">
                <a:solidFill>
                  <a:srgbClr val="C00000"/>
                </a:solidFill>
              </a:rPr>
              <a:t>Ampuloma</a:t>
            </a:r>
            <a:endParaRPr lang="es-ES" sz="2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944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205</Words>
  <Application>Microsoft Office PowerPoint</Application>
  <PresentationFormat>Panorámica</PresentationFormat>
  <Paragraphs>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        TALLERES INTEGRADOS III DIAGNÓSTICO POR IMAGEN: MEDICINA DIGESTIVA </vt:lpstr>
      <vt:lpstr>PRESENTACIÓN DEL CASO</vt:lpstr>
      <vt:lpstr>TC ABDOMINAL</vt:lpstr>
      <vt:lpstr>SOLUCIÓN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 DIAGNÓSTICO POR IMAGEN: MEDICINA DIGESTIVA</dc:title>
  <dc:creator>Jose.antonio</dc:creator>
  <cp:lastModifiedBy>Jose.antonio</cp:lastModifiedBy>
  <cp:revision>16</cp:revision>
  <dcterms:created xsi:type="dcterms:W3CDTF">2019-02-23T10:23:19Z</dcterms:created>
  <dcterms:modified xsi:type="dcterms:W3CDTF">2019-03-08T17:34:06Z</dcterms:modified>
</cp:coreProperties>
</file>