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64EC50-391E-4F5F-885A-2CE26C857D3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84C77BDD-AA4B-4F12-B1AF-9CA436BDCE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219BC239-D6A3-4146-9A28-EB332A0CDA54}"/>
              </a:ext>
            </a:extLst>
          </p:cNvPr>
          <p:cNvSpPr>
            <a:spLocks noGrp="1"/>
          </p:cNvSpPr>
          <p:nvPr>
            <p:ph type="dt" sz="half" idx="10"/>
          </p:nvPr>
        </p:nvSpPr>
        <p:spPr/>
        <p:txBody>
          <a:bodyPr/>
          <a:lstStyle/>
          <a:p>
            <a:fld id="{4F820671-C055-4498-AE5D-4AA3866ABCC1}" type="datetimeFigureOut">
              <a:rPr lang="es-ES" smtClean="0"/>
              <a:t>04/03/2019</a:t>
            </a:fld>
            <a:endParaRPr lang="es-ES"/>
          </a:p>
        </p:txBody>
      </p:sp>
      <p:sp>
        <p:nvSpPr>
          <p:cNvPr id="5" name="Marcador de pie de página 4">
            <a:extLst>
              <a:ext uri="{FF2B5EF4-FFF2-40B4-BE49-F238E27FC236}">
                <a16:creationId xmlns:a16="http://schemas.microsoft.com/office/drawing/2014/main" id="{A293E51E-5797-41A4-B5BA-26AD63F6C9E5}"/>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D28932E4-6206-4847-8C23-28AE90EFF05C}"/>
              </a:ext>
            </a:extLst>
          </p:cNvPr>
          <p:cNvSpPr>
            <a:spLocks noGrp="1"/>
          </p:cNvSpPr>
          <p:nvPr>
            <p:ph type="sldNum" sz="quarter" idx="12"/>
          </p:nvPr>
        </p:nvSpPr>
        <p:spPr/>
        <p:txBody>
          <a:bodyPr/>
          <a:lstStyle/>
          <a:p>
            <a:fld id="{9F156D38-3FA3-4130-84B6-EE5AAEE64F04}" type="slidenum">
              <a:rPr lang="es-ES" smtClean="0"/>
              <a:t>‹Nº›</a:t>
            </a:fld>
            <a:endParaRPr lang="es-ES"/>
          </a:p>
        </p:txBody>
      </p:sp>
    </p:spTree>
    <p:extLst>
      <p:ext uri="{BB962C8B-B14F-4D97-AF65-F5344CB8AC3E}">
        <p14:creationId xmlns:p14="http://schemas.microsoft.com/office/powerpoint/2010/main" val="686762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84B8B1-CFF3-44ED-B13D-ABC8F74E2781}"/>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BAE9CA4B-1A6D-4D83-BF42-2234C9D4809A}"/>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0EDE7181-7209-47CF-8BFC-457DA86D4FBB}"/>
              </a:ext>
            </a:extLst>
          </p:cNvPr>
          <p:cNvSpPr>
            <a:spLocks noGrp="1"/>
          </p:cNvSpPr>
          <p:nvPr>
            <p:ph type="dt" sz="half" idx="10"/>
          </p:nvPr>
        </p:nvSpPr>
        <p:spPr/>
        <p:txBody>
          <a:bodyPr/>
          <a:lstStyle/>
          <a:p>
            <a:fld id="{4F820671-C055-4498-AE5D-4AA3866ABCC1}" type="datetimeFigureOut">
              <a:rPr lang="es-ES" smtClean="0"/>
              <a:t>04/03/2019</a:t>
            </a:fld>
            <a:endParaRPr lang="es-ES"/>
          </a:p>
        </p:txBody>
      </p:sp>
      <p:sp>
        <p:nvSpPr>
          <p:cNvPr id="5" name="Marcador de pie de página 4">
            <a:extLst>
              <a:ext uri="{FF2B5EF4-FFF2-40B4-BE49-F238E27FC236}">
                <a16:creationId xmlns:a16="http://schemas.microsoft.com/office/drawing/2014/main" id="{8CA5BE37-499F-4FBC-B046-74834363FE59}"/>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E3D1C28B-E754-41AB-855A-9DC00E427F11}"/>
              </a:ext>
            </a:extLst>
          </p:cNvPr>
          <p:cNvSpPr>
            <a:spLocks noGrp="1"/>
          </p:cNvSpPr>
          <p:nvPr>
            <p:ph type="sldNum" sz="quarter" idx="12"/>
          </p:nvPr>
        </p:nvSpPr>
        <p:spPr/>
        <p:txBody>
          <a:bodyPr/>
          <a:lstStyle/>
          <a:p>
            <a:fld id="{9F156D38-3FA3-4130-84B6-EE5AAEE64F04}" type="slidenum">
              <a:rPr lang="es-ES" smtClean="0"/>
              <a:t>‹Nº›</a:t>
            </a:fld>
            <a:endParaRPr lang="es-ES"/>
          </a:p>
        </p:txBody>
      </p:sp>
    </p:spTree>
    <p:extLst>
      <p:ext uri="{BB962C8B-B14F-4D97-AF65-F5344CB8AC3E}">
        <p14:creationId xmlns:p14="http://schemas.microsoft.com/office/powerpoint/2010/main" val="3328162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33CC18AB-1516-4F2C-8736-B4C8D769B78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EAC52EC5-BD75-4BAF-8CD0-C3D08AC40F12}"/>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502D6BEE-535A-4A5E-AE50-76133665EC51}"/>
              </a:ext>
            </a:extLst>
          </p:cNvPr>
          <p:cNvSpPr>
            <a:spLocks noGrp="1"/>
          </p:cNvSpPr>
          <p:nvPr>
            <p:ph type="dt" sz="half" idx="10"/>
          </p:nvPr>
        </p:nvSpPr>
        <p:spPr/>
        <p:txBody>
          <a:bodyPr/>
          <a:lstStyle/>
          <a:p>
            <a:fld id="{4F820671-C055-4498-AE5D-4AA3866ABCC1}" type="datetimeFigureOut">
              <a:rPr lang="es-ES" smtClean="0"/>
              <a:t>04/03/2019</a:t>
            </a:fld>
            <a:endParaRPr lang="es-ES"/>
          </a:p>
        </p:txBody>
      </p:sp>
      <p:sp>
        <p:nvSpPr>
          <p:cNvPr id="5" name="Marcador de pie de página 4">
            <a:extLst>
              <a:ext uri="{FF2B5EF4-FFF2-40B4-BE49-F238E27FC236}">
                <a16:creationId xmlns:a16="http://schemas.microsoft.com/office/drawing/2014/main" id="{CF2822F1-6842-49E4-8F3A-185C1435B3CE}"/>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B6D87E5A-E9CA-4CE6-AA90-23D36DF8A868}"/>
              </a:ext>
            </a:extLst>
          </p:cNvPr>
          <p:cNvSpPr>
            <a:spLocks noGrp="1"/>
          </p:cNvSpPr>
          <p:nvPr>
            <p:ph type="sldNum" sz="quarter" idx="12"/>
          </p:nvPr>
        </p:nvSpPr>
        <p:spPr/>
        <p:txBody>
          <a:bodyPr/>
          <a:lstStyle/>
          <a:p>
            <a:fld id="{9F156D38-3FA3-4130-84B6-EE5AAEE64F04}" type="slidenum">
              <a:rPr lang="es-ES" smtClean="0"/>
              <a:t>‹Nº›</a:t>
            </a:fld>
            <a:endParaRPr lang="es-ES"/>
          </a:p>
        </p:txBody>
      </p:sp>
    </p:spTree>
    <p:extLst>
      <p:ext uri="{BB962C8B-B14F-4D97-AF65-F5344CB8AC3E}">
        <p14:creationId xmlns:p14="http://schemas.microsoft.com/office/powerpoint/2010/main" val="447442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5A4924-EF48-4E34-8766-407F996CE5ED}"/>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B3F8480B-3F65-4C84-9B89-FD32AD20899B}"/>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36CD1C28-6BDD-437A-B908-89119E814F7F}"/>
              </a:ext>
            </a:extLst>
          </p:cNvPr>
          <p:cNvSpPr>
            <a:spLocks noGrp="1"/>
          </p:cNvSpPr>
          <p:nvPr>
            <p:ph type="dt" sz="half" idx="10"/>
          </p:nvPr>
        </p:nvSpPr>
        <p:spPr/>
        <p:txBody>
          <a:bodyPr/>
          <a:lstStyle/>
          <a:p>
            <a:fld id="{4F820671-C055-4498-AE5D-4AA3866ABCC1}" type="datetimeFigureOut">
              <a:rPr lang="es-ES" smtClean="0"/>
              <a:t>04/03/2019</a:t>
            </a:fld>
            <a:endParaRPr lang="es-ES"/>
          </a:p>
        </p:txBody>
      </p:sp>
      <p:sp>
        <p:nvSpPr>
          <p:cNvPr id="5" name="Marcador de pie de página 4">
            <a:extLst>
              <a:ext uri="{FF2B5EF4-FFF2-40B4-BE49-F238E27FC236}">
                <a16:creationId xmlns:a16="http://schemas.microsoft.com/office/drawing/2014/main" id="{A13DE285-E0BA-495E-B1DD-5CB6A1CB423C}"/>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37972CBC-1F10-43C8-8B54-793034667FE7}"/>
              </a:ext>
            </a:extLst>
          </p:cNvPr>
          <p:cNvSpPr>
            <a:spLocks noGrp="1"/>
          </p:cNvSpPr>
          <p:nvPr>
            <p:ph type="sldNum" sz="quarter" idx="12"/>
          </p:nvPr>
        </p:nvSpPr>
        <p:spPr/>
        <p:txBody>
          <a:bodyPr/>
          <a:lstStyle/>
          <a:p>
            <a:fld id="{9F156D38-3FA3-4130-84B6-EE5AAEE64F04}" type="slidenum">
              <a:rPr lang="es-ES" smtClean="0"/>
              <a:t>‹Nº›</a:t>
            </a:fld>
            <a:endParaRPr lang="es-ES"/>
          </a:p>
        </p:txBody>
      </p:sp>
    </p:spTree>
    <p:extLst>
      <p:ext uri="{BB962C8B-B14F-4D97-AF65-F5344CB8AC3E}">
        <p14:creationId xmlns:p14="http://schemas.microsoft.com/office/powerpoint/2010/main" val="1923296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5C07CA-EAEB-4C82-9456-E9CB115B13C6}"/>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11C664AB-B79A-4A3A-B6CE-36FD721D9B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9E8D1C4B-8709-4E38-9FB6-8899CB347FAB}"/>
              </a:ext>
            </a:extLst>
          </p:cNvPr>
          <p:cNvSpPr>
            <a:spLocks noGrp="1"/>
          </p:cNvSpPr>
          <p:nvPr>
            <p:ph type="dt" sz="half" idx="10"/>
          </p:nvPr>
        </p:nvSpPr>
        <p:spPr/>
        <p:txBody>
          <a:bodyPr/>
          <a:lstStyle/>
          <a:p>
            <a:fld id="{4F820671-C055-4498-AE5D-4AA3866ABCC1}" type="datetimeFigureOut">
              <a:rPr lang="es-ES" smtClean="0"/>
              <a:t>04/03/2019</a:t>
            </a:fld>
            <a:endParaRPr lang="es-ES"/>
          </a:p>
        </p:txBody>
      </p:sp>
      <p:sp>
        <p:nvSpPr>
          <p:cNvPr id="5" name="Marcador de pie de página 4">
            <a:extLst>
              <a:ext uri="{FF2B5EF4-FFF2-40B4-BE49-F238E27FC236}">
                <a16:creationId xmlns:a16="http://schemas.microsoft.com/office/drawing/2014/main" id="{CCDFDC23-CE33-4CDA-8619-E5558F30EF38}"/>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5219C355-0411-4D0B-B2C5-C43AC521A258}"/>
              </a:ext>
            </a:extLst>
          </p:cNvPr>
          <p:cNvSpPr>
            <a:spLocks noGrp="1"/>
          </p:cNvSpPr>
          <p:nvPr>
            <p:ph type="sldNum" sz="quarter" idx="12"/>
          </p:nvPr>
        </p:nvSpPr>
        <p:spPr/>
        <p:txBody>
          <a:bodyPr/>
          <a:lstStyle/>
          <a:p>
            <a:fld id="{9F156D38-3FA3-4130-84B6-EE5AAEE64F04}" type="slidenum">
              <a:rPr lang="es-ES" smtClean="0"/>
              <a:t>‹Nº›</a:t>
            </a:fld>
            <a:endParaRPr lang="es-ES"/>
          </a:p>
        </p:txBody>
      </p:sp>
    </p:spTree>
    <p:extLst>
      <p:ext uri="{BB962C8B-B14F-4D97-AF65-F5344CB8AC3E}">
        <p14:creationId xmlns:p14="http://schemas.microsoft.com/office/powerpoint/2010/main" val="4029370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8792AA-1FC8-4315-8257-61C156BB6DFB}"/>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D0A36570-15E1-46CC-A8EC-822A2FC477F4}"/>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E0CD872B-9C1D-4C3B-92C5-F4EAE19524E7}"/>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A12B7A53-5826-4421-BC15-132CF48A48BA}"/>
              </a:ext>
            </a:extLst>
          </p:cNvPr>
          <p:cNvSpPr>
            <a:spLocks noGrp="1"/>
          </p:cNvSpPr>
          <p:nvPr>
            <p:ph type="dt" sz="half" idx="10"/>
          </p:nvPr>
        </p:nvSpPr>
        <p:spPr/>
        <p:txBody>
          <a:bodyPr/>
          <a:lstStyle/>
          <a:p>
            <a:fld id="{4F820671-C055-4498-AE5D-4AA3866ABCC1}" type="datetimeFigureOut">
              <a:rPr lang="es-ES" smtClean="0"/>
              <a:t>04/03/2019</a:t>
            </a:fld>
            <a:endParaRPr lang="es-ES"/>
          </a:p>
        </p:txBody>
      </p:sp>
      <p:sp>
        <p:nvSpPr>
          <p:cNvPr id="6" name="Marcador de pie de página 5">
            <a:extLst>
              <a:ext uri="{FF2B5EF4-FFF2-40B4-BE49-F238E27FC236}">
                <a16:creationId xmlns:a16="http://schemas.microsoft.com/office/drawing/2014/main" id="{B3C19DBF-BDAA-4F91-84AD-86006DFA5331}"/>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639303F5-680E-4F8A-A8AF-3F3A683F1ED0}"/>
              </a:ext>
            </a:extLst>
          </p:cNvPr>
          <p:cNvSpPr>
            <a:spLocks noGrp="1"/>
          </p:cNvSpPr>
          <p:nvPr>
            <p:ph type="sldNum" sz="quarter" idx="12"/>
          </p:nvPr>
        </p:nvSpPr>
        <p:spPr/>
        <p:txBody>
          <a:bodyPr/>
          <a:lstStyle/>
          <a:p>
            <a:fld id="{9F156D38-3FA3-4130-84B6-EE5AAEE64F04}" type="slidenum">
              <a:rPr lang="es-ES" smtClean="0"/>
              <a:t>‹Nº›</a:t>
            </a:fld>
            <a:endParaRPr lang="es-ES"/>
          </a:p>
        </p:txBody>
      </p:sp>
    </p:spTree>
    <p:extLst>
      <p:ext uri="{BB962C8B-B14F-4D97-AF65-F5344CB8AC3E}">
        <p14:creationId xmlns:p14="http://schemas.microsoft.com/office/powerpoint/2010/main" val="2612208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35A328-A6B4-4803-879A-C52974F008AA}"/>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2806F9F2-618E-4A4E-9864-39FAE8C93C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E66CEED9-1F98-41DE-9391-42D0E21E72A8}"/>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F83BE7E5-A5F6-40D3-8FE1-1FA27C5C71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BF2CD048-7808-4D9C-A22E-248FBDB38572}"/>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54F9ED90-203D-4B0A-B049-06602503B77D}"/>
              </a:ext>
            </a:extLst>
          </p:cNvPr>
          <p:cNvSpPr>
            <a:spLocks noGrp="1"/>
          </p:cNvSpPr>
          <p:nvPr>
            <p:ph type="dt" sz="half" idx="10"/>
          </p:nvPr>
        </p:nvSpPr>
        <p:spPr/>
        <p:txBody>
          <a:bodyPr/>
          <a:lstStyle/>
          <a:p>
            <a:fld id="{4F820671-C055-4498-AE5D-4AA3866ABCC1}" type="datetimeFigureOut">
              <a:rPr lang="es-ES" smtClean="0"/>
              <a:t>04/03/2019</a:t>
            </a:fld>
            <a:endParaRPr lang="es-ES"/>
          </a:p>
        </p:txBody>
      </p:sp>
      <p:sp>
        <p:nvSpPr>
          <p:cNvPr id="8" name="Marcador de pie de página 7">
            <a:extLst>
              <a:ext uri="{FF2B5EF4-FFF2-40B4-BE49-F238E27FC236}">
                <a16:creationId xmlns:a16="http://schemas.microsoft.com/office/drawing/2014/main" id="{8B6F648E-30C0-43C5-9370-A52BEFD724FC}"/>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AC98A305-07AC-4303-9EB0-2F7AABE050ED}"/>
              </a:ext>
            </a:extLst>
          </p:cNvPr>
          <p:cNvSpPr>
            <a:spLocks noGrp="1"/>
          </p:cNvSpPr>
          <p:nvPr>
            <p:ph type="sldNum" sz="quarter" idx="12"/>
          </p:nvPr>
        </p:nvSpPr>
        <p:spPr/>
        <p:txBody>
          <a:bodyPr/>
          <a:lstStyle/>
          <a:p>
            <a:fld id="{9F156D38-3FA3-4130-84B6-EE5AAEE64F04}" type="slidenum">
              <a:rPr lang="es-ES" smtClean="0"/>
              <a:t>‹Nº›</a:t>
            </a:fld>
            <a:endParaRPr lang="es-ES"/>
          </a:p>
        </p:txBody>
      </p:sp>
    </p:spTree>
    <p:extLst>
      <p:ext uri="{BB962C8B-B14F-4D97-AF65-F5344CB8AC3E}">
        <p14:creationId xmlns:p14="http://schemas.microsoft.com/office/powerpoint/2010/main" val="1117595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506B8F-C14C-4D5B-8E59-6ACD33B1908E}"/>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38F77625-0542-484D-AE00-7F75F1294101}"/>
              </a:ext>
            </a:extLst>
          </p:cNvPr>
          <p:cNvSpPr>
            <a:spLocks noGrp="1"/>
          </p:cNvSpPr>
          <p:nvPr>
            <p:ph type="dt" sz="half" idx="10"/>
          </p:nvPr>
        </p:nvSpPr>
        <p:spPr/>
        <p:txBody>
          <a:bodyPr/>
          <a:lstStyle/>
          <a:p>
            <a:fld id="{4F820671-C055-4498-AE5D-4AA3866ABCC1}" type="datetimeFigureOut">
              <a:rPr lang="es-ES" smtClean="0"/>
              <a:t>04/03/2019</a:t>
            </a:fld>
            <a:endParaRPr lang="es-ES"/>
          </a:p>
        </p:txBody>
      </p:sp>
      <p:sp>
        <p:nvSpPr>
          <p:cNvPr id="4" name="Marcador de pie de página 3">
            <a:extLst>
              <a:ext uri="{FF2B5EF4-FFF2-40B4-BE49-F238E27FC236}">
                <a16:creationId xmlns:a16="http://schemas.microsoft.com/office/drawing/2014/main" id="{20739D6F-CE6F-4DF2-9062-D6CBE46402F2}"/>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640AE741-EDFF-477A-8695-73F16C4E4790}"/>
              </a:ext>
            </a:extLst>
          </p:cNvPr>
          <p:cNvSpPr>
            <a:spLocks noGrp="1"/>
          </p:cNvSpPr>
          <p:nvPr>
            <p:ph type="sldNum" sz="quarter" idx="12"/>
          </p:nvPr>
        </p:nvSpPr>
        <p:spPr/>
        <p:txBody>
          <a:bodyPr/>
          <a:lstStyle/>
          <a:p>
            <a:fld id="{9F156D38-3FA3-4130-84B6-EE5AAEE64F04}" type="slidenum">
              <a:rPr lang="es-ES" smtClean="0"/>
              <a:t>‹Nº›</a:t>
            </a:fld>
            <a:endParaRPr lang="es-ES"/>
          </a:p>
        </p:txBody>
      </p:sp>
    </p:spTree>
    <p:extLst>
      <p:ext uri="{BB962C8B-B14F-4D97-AF65-F5344CB8AC3E}">
        <p14:creationId xmlns:p14="http://schemas.microsoft.com/office/powerpoint/2010/main" val="33933219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1C8CFCFF-0CDD-4FBE-8B6A-72585912D111}"/>
              </a:ext>
            </a:extLst>
          </p:cNvPr>
          <p:cNvSpPr>
            <a:spLocks noGrp="1"/>
          </p:cNvSpPr>
          <p:nvPr>
            <p:ph type="dt" sz="half" idx="10"/>
          </p:nvPr>
        </p:nvSpPr>
        <p:spPr/>
        <p:txBody>
          <a:bodyPr/>
          <a:lstStyle/>
          <a:p>
            <a:fld id="{4F820671-C055-4498-AE5D-4AA3866ABCC1}" type="datetimeFigureOut">
              <a:rPr lang="es-ES" smtClean="0"/>
              <a:t>04/03/2019</a:t>
            </a:fld>
            <a:endParaRPr lang="es-ES"/>
          </a:p>
        </p:txBody>
      </p:sp>
      <p:sp>
        <p:nvSpPr>
          <p:cNvPr id="3" name="Marcador de pie de página 2">
            <a:extLst>
              <a:ext uri="{FF2B5EF4-FFF2-40B4-BE49-F238E27FC236}">
                <a16:creationId xmlns:a16="http://schemas.microsoft.com/office/drawing/2014/main" id="{E79C41E7-B417-47E1-8E22-F0AA6D3315BA}"/>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7FCF89BA-57D7-4FC4-BE0E-18DD38ED4E52}"/>
              </a:ext>
            </a:extLst>
          </p:cNvPr>
          <p:cNvSpPr>
            <a:spLocks noGrp="1"/>
          </p:cNvSpPr>
          <p:nvPr>
            <p:ph type="sldNum" sz="quarter" idx="12"/>
          </p:nvPr>
        </p:nvSpPr>
        <p:spPr/>
        <p:txBody>
          <a:bodyPr/>
          <a:lstStyle/>
          <a:p>
            <a:fld id="{9F156D38-3FA3-4130-84B6-EE5AAEE64F04}" type="slidenum">
              <a:rPr lang="es-ES" smtClean="0"/>
              <a:t>‹Nº›</a:t>
            </a:fld>
            <a:endParaRPr lang="es-ES"/>
          </a:p>
        </p:txBody>
      </p:sp>
    </p:spTree>
    <p:extLst>
      <p:ext uri="{BB962C8B-B14F-4D97-AF65-F5344CB8AC3E}">
        <p14:creationId xmlns:p14="http://schemas.microsoft.com/office/powerpoint/2010/main" val="572005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BF4282-3FEC-477B-95DB-8964A55A75C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190EE3E7-DB20-4561-8D96-136774DB05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043AD368-4387-4265-9A3A-736F536DBB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1833EE85-ABAB-4F36-85E0-B52B0171558F}"/>
              </a:ext>
            </a:extLst>
          </p:cNvPr>
          <p:cNvSpPr>
            <a:spLocks noGrp="1"/>
          </p:cNvSpPr>
          <p:nvPr>
            <p:ph type="dt" sz="half" idx="10"/>
          </p:nvPr>
        </p:nvSpPr>
        <p:spPr/>
        <p:txBody>
          <a:bodyPr/>
          <a:lstStyle/>
          <a:p>
            <a:fld id="{4F820671-C055-4498-AE5D-4AA3866ABCC1}" type="datetimeFigureOut">
              <a:rPr lang="es-ES" smtClean="0"/>
              <a:t>04/03/2019</a:t>
            </a:fld>
            <a:endParaRPr lang="es-ES"/>
          </a:p>
        </p:txBody>
      </p:sp>
      <p:sp>
        <p:nvSpPr>
          <p:cNvPr id="6" name="Marcador de pie de página 5">
            <a:extLst>
              <a:ext uri="{FF2B5EF4-FFF2-40B4-BE49-F238E27FC236}">
                <a16:creationId xmlns:a16="http://schemas.microsoft.com/office/drawing/2014/main" id="{22BDC600-DEB4-4095-8282-426BAE42E5B0}"/>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A84125BD-878F-4D09-98DC-655529B12088}"/>
              </a:ext>
            </a:extLst>
          </p:cNvPr>
          <p:cNvSpPr>
            <a:spLocks noGrp="1"/>
          </p:cNvSpPr>
          <p:nvPr>
            <p:ph type="sldNum" sz="quarter" idx="12"/>
          </p:nvPr>
        </p:nvSpPr>
        <p:spPr/>
        <p:txBody>
          <a:bodyPr/>
          <a:lstStyle/>
          <a:p>
            <a:fld id="{9F156D38-3FA3-4130-84B6-EE5AAEE64F04}" type="slidenum">
              <a:rPr lang="es-ES" smtClean="0"/>
              <a:t>‹Nº›</a:t>
            </a:fld>
            <a:endParaRPr lang="es-ES"/>
          </a:p>
        </p:txBody>
      </p:sp>
    </p:spTree>
    <p:extLst>
      <p:ext uri="{BB962C8B-B14F-4D97-AF65-F5344CB8AC3E}">
        <p14:creationId xmlns:p14="http://schemas.microsoft.com/office/powerpoint/2010/main" val="1420027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353B7AC-AB59-415D-B7E1-173453C7D19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5AD4DBD8-9D8F-4524-B84D-FAA8512A4F3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B25809EB-C562-4BBD-B194-3CF55C21F4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3CA5FC79-D16F-4DFF-A557-491857D4931D}"/>
              </a:ext>
            </a:extLst>
          </p:cNvPr>
          <p:cNvSpPr>
            <a:spLocks noGrp="1"/>
          </p:cNvSpPr>
          <p:nvPr>
            <p:ph type="dt" sz="half" idx="10"/>
          </p:nvPr>
        </p:nvSpPr>
        <p:spPr/>
        <p:txBody>
          <a:bodyPr/>
          <a:lstStyle/>
          <a:p>
            <a:fld id="{4F820671-C055-4498-AE5D-4AA3866ABCC1}" type="datetimeFigureOut">
              <a:rPr lang="es-ES" smtClean="0"/>
              <a:t>04/03/2019</a:t>
            </a:fld>
            <a:endParaRPr lang="es-ES"/>
          </a:p>
        </p:txBody>
      </p:sp>
      <p:sp>
        <p:nvSpPr>
          <p:cNvPr id="6" name="Marcador de pie de página 5">
            <a:extLst>
              <a:ext uri="{FF2B5EF4-FFF2-40B4-BE49-F238E27FC236}">
                <a16:creationId xmlns:a16="http://schemas.microsoft.com/office/drawing/2014/main" id="{5A93BCCE-1387-464F-82CE-932452B8F37B}"/>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5D709889-1CC1-4E55-B47A-AE273FC95A59}"/>
              </a:ext>
            </a:extLst>
          </p:cNvPr>
          <p:cNvSpPr>
            <a:spLocks noGrp="1"/>
          </p:cNvSpPr>
          <p:nvPr>
            <p:ph type="sldNum" sz="quarter" idx="12"/>
          </p:nvPr>
        </p:nvSpPr>
        <p:spPr/>
        <p:txBody>
          <a:bodyPr/>
          <a:lstStyle/>
          <a:p>
            <a:fld id="{9F156D38-3FA3-4130-84B6-EE5AAEE64F04}" type="slidenum">
              <a:rPr lang="es-ES" smtClean="0"/>
              <a:t>‹Nº›</a:t>
            </a:fld>
            <a:endParaRPr lang="es-ES"/>
          </a:p>
        </p:txBody>
      </p:sp>
    </p:spTree>
    <p:extLst>
      <p:ext uri="{BB962C8B-B14F-4D97-AF65-F5344CB8AC3E}">
        <p14:creationId xmlns:p14="http://schemas.microsoft.com/office/powerpoint/2010/main" val="2609762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38B98088-6842-40A7-A96A-617D653BCB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745ABD99-2100-45B9-AFE0-7C2D65A577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E3B4CE76-F130-492B-91AA-83487851BF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820671-C055-4498-AE5D-4AA3866ABCC1}" type="datetimeFigureOut">
              <a:rPr lang="es-ES" smtClean="0"/>
              <a:t>04/03/2019</a:t>
            </a:fld>
            <a:endParaRPr lang="es-ES"/>
          </a:p>
        </p:txBody>
      </p:sp>
      <p:sp>
        <p:nvSpPr>
          <p:cNvPr id="5" name="Marcador de pie de página 4">
            <a:extLst>
              <a:ext uri="{FF2B5EF4-FFF2-40B4-BE49-F238E27FC236}">
                <a16:creationId xmlns:a16="http://schemas.microsoft.com/office/drawing/2014/main" id="{60587620-30DC-4C42-A961-B78E607E27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FA898CF0-8F51-4FA6-8A92-D6784DE619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156D38-3FA3-4130-84B6-EE5AAEE64F04}" type="slidenum">
              <a:rPr lang="es-ES" smtClean="0"/>
              <a:t>‹Nº›</a:t>
            </a:fld>
            <a:endParaRPr lang="es-ES"/>
          </a:p>
        </p:txBody>
      </p:sp>
    </p:spTree>
    <p:extLst>
      <p:ext uri="{BB962C8B-B14F-4D97-AF65-F5344CB8AC3E}">
        <p14:creationId xmlns:p14="http://schemas.microsoft.com/office/powerpoint/2010/main" val="28942651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DDA71A-E44A-49A4-B545-24D0B4EAFBBF}"/>
              </a:ext>
            </a:extLst>
          </p:cNvPr>
          <p:cNvSpPr>
            <a:spLocks noGrp="1"/>
          </p:cNvSpPr>
          <p:nvPr>
            <p:ph type="ctrTitle"/>
          </p:nvPr>
        </p:nvSpPr>
        <p:spPr/>
        <p:txBody>
          <a:bodyPr>
            <a:normAutofit fontScale="90000"/>
          </a:bodyPr>
          <a:lstStyle/>
          <a:p>
            <a:br>
              <a:rPr lang="es-ES" sz="4000" b="1" dirty="0">
                <a:solidFill>
                  <a:schemeClr val="accent1">
                    <a:lumMod val="75000"/>
                  </a:schemeClr>
                </a:solidFill>
              </a:rPr>
            </a:br>
            <a:br>
              <a:rPr lang="es-ES" sz="4000" b="1" dirty="0">
                <a:solidFill>
                  <a:schemeClr val="accent1">
                    <a:lumMod val="75000"/>
                  </a:schemeClr>
                </a:solidFill>
              </a:rPr>
            </a:br>
            <a:br>
              <a:rPr lang="es-ES" sz="4000" b="1" dirty="0">
                <a:solidFill>
                  <a:schemeClr val="accent1">
                    <a:lumMod val="75000"/>
                  </a:schemeClr>
                </a:solidFill>
              </a:rPr>
            </a:br>
            <a:br>
              <a:rPr lang="es-ES" sz="4000" b="1" dirty="0">
                <a:solidFill>
                  <a:schemeClr val="accent1">
                    <a:lumMod val="75000"/>
                  </a:schemeClr>
                </a:solidFill>
              </a:rPr>
            </a:br>
            <a:br>
              <a:rPr lang="es-ES" sz="4000" b="1" dirty="0">
                <a:solidFill>
                  <a:schemeClr val="accent1">
                    <a:lumMod val="75000"/>
                  </a:schemeClr>
                </a:solidFill>
              </a:rPr>
            </a:br>
            <a:br>
              <a:rPr lang="es-ES" sz="4000" b="1" dirty="0">
                <a:solidFill>
                  <a:schemeClr val="accent1">
                    <a:lumMod val="75000"/>
                  </a:schemeClr>
                </a:solidFill>
              </a:rPr>
            </a:br>
            <a:br>
              <a:rPr lang="es-ES" sz="4000" b="1" dirty="0">
                <a:solidFill>
                  <a:schemeClr val="accent1">
                    <a:lumMod val="75000"/>
                  </a:schemeClr>
                </a:solidFill>
              </a:rPr>
            </a:br>
            <a:br>
              <a:rPr lang="es-ES" sz="4000" b="1" dirty="0">
                <a:solidFill>
                  <a:schemeClr val="accent1">
                    <a:lumMod val="75000"/>
                  </a:schemeClr>
                </a:solidFill>
              </a:rPr>
            </a:br>
            <a:r>
              <a:rPr lang="es-ES" sz="4000" b="1" dirty="0">
                <a:solidFill>
                  <a:schemeClr val="accent1">
                    <a:lumMod val="75000"/>
                  </a:schemeClr>
                </a:solidFill>
              </a:rPr>
              <a:t>TALLERES INTEGRADOS III</a:t>
            </a:r>
            <a:br>
              <a:rPr lang="es-ES" sz="4000" b="1" dirty="0">
                <a:solidFill>
                  <a:schemeClr val="accent1">
                    <a:lumMod val="75000"/>
                  </a:schemeClr>
                </a:solidFill>
              </a:rPr>
            </a:br>
            <a:r>
              <a:rPr lang="es-ES" sz="4000" b="1" dirty="0">
                <a:solidFill>
                  <a:schemeClr val="accent1">
                    <a:lumMod val="75000"/>
                  </a:schemeClr>
                </a:solidFill>
              </a:rPr>
              <a:t>DIAGNÓSTICO POR IMAGEN: ENFERMEDADES INFECCIOSAS</a:t>
            </a:r>
            <a:br>
              <a:rPr lang="es-ES" sz="3200" dirty="0"/>
            </a:br>
            <a:endParaRPr lang="es-ES" sz="3200" dirty="0"/>
          </a:p>
        </p:txBody>
      </p:sp>
      <p:sp>
        <p:nvSpPr>
          <p:cNvPr id="3" name="Subtítulo 2">
            <a:extLst>
              <a:ext uri="{FF2B5EF4-FFF2-40B4-BE49-F238E27FC236}">
                <a16:creationId xmlns:a16="http://schemas.microsoft.com/office/drawing/2014/main" id="{D9B1763D-657B-4D73-800E-B366A5059204}"/>
              </a:ext>
            </a:extLst>
          </p:cNvPr>
          <p:cNvSpPr>
            <a:spLocks noGrp="1"/>
          </p:cNvSpPr>
          <p:nvPr>
            <p:ph type="subTitle" idx="1"/>
          </p:nvPr>
        </p:nvSpPr>
        <p:spPr/>
        <p:txBody>
          <a:bodyPr>
            <a:normAutofit/>
          </a:bodyPr>
          <a:lstStyle/>
          <a:p>
            <a:endParaRPr lang="es-ES" sz="2000" dirty="0"/>
          </a:p>
          <a:p>
            <a:r>
              <a:rPr lang="es-ES" sz="2000" b="1" dirty="0"/>
              <a:t>Aprobado por la Profesora Reyes Pascual</a:t>
            </a:r>
          </a:p>
          <a:p>
            <a:r>
              <a:rPr lang="es-ES" sz="2000" b="1" dirty="0"/>
              <a:t>José Antonio Verdú de Juan</a:t>
            </a:r>
          </a:p>
          <a:p>
            <a:r>
              <a:rPr lang="es-ES" sz="2000" b="1" dirty="0"/>
              <a:t>Grupo 7-8</a:t>
            </a:r>
          </a:p>
        </p:txBody>
      </p:sp>
      <p:pic>
        <p:nvPicPr>
          <p:cNvPr id="1026" name="Picture 2" descr="Resultado de imagen de umh logo">
            <a:extLst>
              <a:ext uri="{FF2B5EF4-FFF2-40B4-BE49-F238E27FC236}">
                <a16:creationId xmlns:a16="http://schemas.microsoft.com/office/drawing/2014/main" id="{4CC28BDA-9A7F-490B-B705-B84C6CAC4B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60128" y="116031"/>
            <a:ext cx="1391104" cy="164016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Resultado de imagen de hospital de elda logo">
            <a:extLst>
              <a:ext uri="{FF2B5EF4-FFF2-40B4-BE49-F238E27FC236}">
                <a16:creationId xmlns:a16="http://schemas.microsoft.com/office/drawing/2014/main" id="{70A265FD-F9B5-4643-AF9C-CB1407DC0B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26437" y="311053"/>
            <a:ext cx="2333691" cy="7652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7879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E5521C-6F55-435E-AA28-117249807AB5}"/>
              </a:ext>
            </a:extLst>
          </p:cNvPr>
          <p:cNvSpPr>
            <a:spLocks noGrp="1"/>
          </p:cNvSpPr>
          <p:nvPr>
            <p:ph type="title"/>
          </p:nvPr>
        </p:nvSpPr>
        <p:spPr/>
        <p:txBody>
          <a:bodyPr>
            <a:normAutofit/>
          </a:bodyPr>
          <a:lstStyle/>
          <a:p>
            <a:pPr algn="ctr"/>
            <a:r>
              <a:rPr lang="es-ES" sz="3600" dirty="0">
                <a:solidFill>
                  <a:schemeClr val="accent1">
                    <a:lumMod val="75000"/>
                  </a:schemeClr>
                </a:solidFill>
              </a:rPr>
              <a:t>PRESENTACIÓN DEL CASO</a:t>
            </a:r>
          </a:p>
        </p:txBody>
      </p:sp>
      <p:sp>
        <p:nvSpPr>
          <p:cNvPr id="3" name="Marcador de contenido 2">
            <a:extLst>
              <a:ext uri="{FF2B5EF4-FFF2-40B4-BE49-F238E27FC236}">
                <a16:creationId xmlns:a16="http://schemas.microsoft.com/office/drawing/2014/main" id="{F4CDB30C-7E99-4D85-B298-1E12F72E68C3}"/>
              </a:ext>
            </a:extLst>
          </p:cNvPr>
          <p:cNvSpPr>
            <a:spLocks noGrp="1"/>
          </p:cNvSpPr>
          <p:nvPr>
            <p:ph idx="1"/>
          </p:nvPr>
        </p:nvSpPr>
        <p:spPr/>
        <p:txBody>
          <a:bodyPr>
            <a:normAutofit lnSpcReduction="10000"/>
          </a:bodyPr>
          <a:lstStyle/>
          <a:p>
            <a:r>
              <a:rPr lang="es-ES" sz="2200" dirty="0"/>
              <a:t>MC: Mujer de 30 años que ingresa por cefalea.</a:t>
            </a:r>
          </a:p>
          <a:p>
            <a:pPr marL="0" indent="0">
              <a:buNone/>
            </a:pPr>
            <a:endParaRPr lang="es-ES" sz="2200" dirty="0"/>
          </a:p>
          <a:p>
            <a:r>
              <a:rPr lang="es-ES" sz="2200" dirty="0"/>
              <a:t>AP: Niega posibilidad de embarazo. Flemones bucales de repetición con </a:t>
            </a:r>
            <a:r>
              <a:rPr lang="es-ES" sz="2200" dirty="0" err="1"/>
              <a:t>abscesificación</a:t>
            </a:r>
            <a:r>
              <a:rPr lang="es-ES" sz="2200" dirty="0"/>
              <a:t>.</a:t>
            </a:r>
          </a:p>
          <a:p>
            <a:pPr marL="0" indent="0">
              <a:buNone/>
            </a:pPr>
            <a:endParaRPr lang="es-ES" sz="2200" dirty="0"/>
          </a:p>
          <a:p>
            <a:r>
              <a:rPr lang="es-ES" sz="2200" dirty="0"/>
              <a:t> EA: Refiere episodio de cefalea súbita de gran intensidad junto con desviación de la comisura bucal del lado izquierdo y disartria. Últimamente, también episodios repetidos de parestesias en mano izquierda.</a:t>
            </a:r>
          </a:p>
          <a:p>
            <a:pPr marL="0" indent="0">
              <a:buNone/>
            </a:pPr>
            <a:endParaRPr lang="es-ES" sz="2200" dirty="0"/>
          </a:p>
          <a:p>
            <a:r>
              <a:rPr lang="es-ES" sz="2200" dirty="0"/>
              <a:t>EF: Afebril. Múltiples caries y piezas dentales rotas. Asimetría facial izquierda con borramiento del surco </a:t>
            </a:r>
            <a:r>
              <a:rPr lang="es-ES" sz="2200" dirty="0" err="1"/>
              <a:t>nasogeniano</a:t>
            </a:r>
            <a:r>
              <a:rPr lang="es-ES" sz="2200" dirty="0"/>
              <a:t>. No otros hallazgos.</a:t>
            </a:r>
          </a:p>
          <a:p>
            <a:pPr marL="0" indent="0">
              <a:buNone/>
            </a:pPr>
            <a:endParaRPr lang="es-ES" sz="2200" dirty="0"/>
          </a:p>
          <a:p>
            <a:r>
              <a:rPr lang="es-ES" sz="2200" dirty="0"/>
              <a:t>ASU: PCR: 9,7 mg/dl, Leucocitos: 11600 mm/c (91% N). VSG: 27 mm/h. Resto normal.</a:t>
            </a:r>
          </a:p>
        </p:txBody>
      </p:sp>
    </p:spTree>
    <p:extLst>
      <p:ext uri="{BB962C8B-B14F-4D97-AF65-F5344CB8AC3E}">
        <p14:creationId xmlns:p14="http://schemas.microsoft.com/office/powerpoint/2010/main" val="1220521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F676B7-30BB-464E-B70B-328284CDEF85}"/>
              </a:ext>
            </a:extLst>
          </p:cNvPr>
          <p:cNvSpPr>
            <a:spLocks noGrp="1"/>
          </p:cNvSpPr>
          <p:nvPr>
            <p:ph type="title"/>
          </p:nvPr>
        </p:nvSpPr>
        <p:spPr/>
        <p:txBody>
          <a:bodyPr>
            <a:normAutofit/>
          </a:bodyPr>
          <a:lstStyle/>
          <a:p>
            <a:pPr algn="ctr"/>
            <a:r>
              <a:rPr lang="es-ES" sz="3600" dirty="0">
                <a:solidFill>
                  <a:schemeClr val="accent1">
                    <a:lumMod val="75000"/>
                  </a:schemeClr>
                </a:solidFill>
              </a:rPr>
              <a:t>RMN CEREBRAL</a:t>
            </a:r>
          </a:p>
        </p:txBody>
      </p:sp>
      <p:pic>
        <p:nvPicPr>
          <p:cNvPr id="6" name="Marcador de contenido 5">
            <a:extLst>
              <a:ext uri="{FF2B5EF4-FFF2-40B4-BE49-F238E27FC236}">
                <a16:creationId xmlns:a16="http://schemas.microsoft.com/office/drawing/2014/main" id="{FDDB83EF-4380-4658-9905-5702A024767C}"/>
              </a:ext>
            </a:extLst>
          </p:cNvPr>
          <p:cNvPicPr>
            <a:picLocks noGrp="1" noChangeAspect="1"/>
          </p:cNvPicPr>
          <p:nvPr>
            <p:ph idx="1"/>
          </p:nvPr>
        </p:nvPicPr>
        <p:blipFill>
          <a:blip r:embed="rId2"/>
          <a:stretch>
            <a:fillRect/>
          </a:stretch>
        </p:blipFill>
        <p:spPr>
          <a:xfrm>
            <a:off x="674446" y="1470518"/>
            <a:ext cx="5421554" cy="4459765"/>
          </a:xfrm>
          <a:prstGeom prst="rect">
            <a:avLst/>
          </a:prstGeom>
        </p:spPr>
      </p:pic>
      <p:sp>
        <p:nvSpPr>
          <p:cNvPr id="7" name="CuadroTexto 6">
            <a:extLst>
              <a:ext uri="{FF2B5EF4-FFF2-40B4-BE49-F238E27FC236}">
                <a16:creationId xmlns:a16="http://schemas.microsoft.com/office/drawing/2014/main" id="{892A6434-1697-4ACF-A41F-38092F68CA4F}"/>
              </a:ext>
            </a:extLst>
          </p:cNvPr>
          <p:cNvSpPr txBox="1"/>
          <p:nvPr/>
        </p:nvSpPr>
        <p:spPr>
          <a:xfrm>
            <a:off x="674446" y="6045692"/>
            <a:ext cx="5291091" cy="369332"/>
          </a:xfrm>
          <a:prstGeom prst="rect">
            <a:avLst/>
          </a:prstGeom>
          <a:noFill/>
        </p:spPr>
        <p:txBody>
          <a:bodyPr wrap="square" rtlCol="0">
            <a:spAutoFit/>
          </a:bodyPr>
          <a:lstStyle/>
          <a:p>
            <a:pPr algn="ctr"/>
            <a:r>
              <a:rPr lang="es-ES" b="1" dirty="0"/>
              <a:t>RMN Secuencia en T2</a:t>
            </a:r>
          </a:p>
        </p:txBody>
      </p:sp>
      <p:pic>
        <p:nvPicPr>
          <p:cNvPr id="8" name="Imagen 7">
            <a:extLst>
              <a:ext uri="{FF2B5EF4-FFF2-40B4-BE49-F238E27FC236}">
                <a16:creationId xmlns:a16="http://schemas.microsoft.com/office/drawing/2014/main" id="{DD3F574C-2EA5-4384-8C3B-0E454381C84D}"/>
              </a:ext>
            </a:extLst>
          </p:cNvPr>
          <p:cNvPicPr>
            <a:picLocks noChangeAspect="1"/>
          </p:cNvPicPr>
          <p:nvPr/>
        </p:nvPicPr>
        <p:blipFill>
          <a:blip r:embed="rId3"/>
          <a:stretch>
            <a:fillRect/>
          </a:stretch>
        </p:blipFill>
        <p:spPr>
          <a:xfrm>
            <a:off x="6462944" y="1470518"/>
            <a:ext cx="4714042" cy="4460295"/>
          </a:xfrm>
          <a:prstGeom prst="rect">
            <a:avLst/>
          </a:prstGeom>
        </p:spPr>
      </p:pic>
      <p:sp>
        <p:nvSpPr>
          <p:cNvPr id="9" name="CuadroTexto 8">
            <a:extLst>
              <a:ext uri="{FF2B5EF4-FFF2-40B4-BE49-F238E27FC236}">
                <a16:creationId xmlns:a16="http://schemas.microsoft.com/office/drawing/2014/main" id="{C6B53686-82C3-4C27-9F83-97A5825EA892}"/>
              </a:ext>
            </a:extLst>
          </p:cNvPr>
          <p:cNvSpPr txBox="1"/>
          <p:nvPr/>
        </p:nvSpPr>
        <p:spPr>
          <a:xfrm>
            <a:off x="6462944" y="6045692"/>
            <a:ext cx="4714042" cy="369332"/>
          </a:xfrm>
          <a:prstGeom prst="rect">
            <a:avLst/>
          </a:prstGeom>
          <a:noFill/>
        </p:spPr>
        <p:txBody>
          <a:bodyPr wrap="square" rtlCol="0">
            <a:spAutoFit/>
          </a:bodyPr>
          <a:lstStyle/>
          <a:p>
            <a:pPr algn="ctr"/>
            <a:r>
              <a:rPr lang="es-ES" b="1" dirty="0"/>
              <a:t>RMN Secuencia en FLAIR</a:t>
            </a:r>
          </a:p>
        </p:txBody>
      </p:sp>
    </p:spTree>
    <p:extLst>
      <p:ext uri="{BB962C8B-B14F-4D97-AF65-F5344CB8AC3E}">
        <p14:creationId xmlns:p14="http://schemas.microsoft.com/office/powerpoint/2010/main" val="25902078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EF0382-41DE-4040-B694-37AD2CF1BC78}"/>
              </a:ext>
            </a:extLst>
          </p:cNvPr>
          <p:cNvSpPr>
            <a:spLocks noGrp="1"/>
          </p:cNvSpPr>
          <p:nvPr>
            <p:ph type="title"/>
          </p:nvPr>
        </p:nvSpPr>
        <p:spPr/>
        <p:txBody>
          <a:bodyPr>
            <a:normAutofit/>
          </a:bodyPr>
          <a:lstStyle/>
          <a:p>
            <a:pPr algn="ctr"/>
            <a:r>
              <a:rPr lang="es-ES" sz="3600" dirty="0">
                <a:solidFill>
                  <a:schemeClr val="accent1">
                    <a:lumMod val="75000"/>
                  </a:schemeClr>
                </a:solidFill>
              </a:rPr>
              <a:t>SOLUCIÓN</a:t>
            </a:r>
          </a:p>
        </p:txBody>
      </p:sp>
      <p:sp>
        <p:nvSpPr>
          <p:cNvPr id="3" name="Marcador de contenido 2">
            <a:extLst>
              <a:ext uri="{FF2B5EF4-FFF2-40B4-BE49-F238E27FC236}">
                <a16:creationId xmlns:a16="http://schemas.microsoft.com/office/drawing/2014/main" id="{B57554E9-FEB8-4184-AA8F-FDF0A7AC0975}"/>
              </a:ext>
            </a:extLst>
          </p:cNvPr>
          <p:cNvSpPr>
            <a:spLocks noGrp="1"/>
          </p:cNvSpPr>
          <p:nvPr>
            <p:ph idx="1"/>
          </p:nvPr>
        </p:nvSpPr>
        <p:spPr/>
        <p:txBody>
          <a:bodyPr>
            <a:normAutofit/>
          </a:bodyPr>
          <a:lstStyle/>
          <a:p>
            <a:r>
              <a:rPr lang="es-ES" sz="2200" dirty="0"/>
              <a:t>RMN cerebral donde se identifican dos lesiones en ganglios de la base derechos. Mínimo edema perilesional con discreto efecto masa sobre el asta anterior adyacente, sin desviación de la línea media</a:t>
            </a:r>
          </a:p>
          <a:p>
            <a:pPr marL="0" indent="0">
              <a:buNone/>
            </a:pPr>
            <a:endParaRPr lang="es-ES" sz="2200" dirty="0"/>
          </a:p>
          <a:p>
            <a:r>
              <a:rPr lang="es-ES" sz="2200" dirty="0"/>
              <a:t>Junto con la historia clínica:</a:t>
            </a:r>
          </a:p>
        </p:txBody>
      </p:sp>
      <p:sp>
        <p:nvSpPr>
          <p:cNvPr id="5" name="CuadroTexto 4">
            <a:extLst>
              <a:ext uri="{FF2B5EF4-FFF2-40B4-BE49-F238E27FC236}">
                <a16:creationId xmlns:a16="http://schemas.microsoft.com/office/drawing/2014/main" id="{1872B078-6040-4E21-B82C-35C5E6345F15}"/>
              </a:ext>
            </a:extLst>
          </p:cNvPr>
          <p:cNvSpPr txBox="1"/>
          <p:nvPr/>
        </p:nvSpPr>
        <p:spPr>
          <a:xfrm>
            <a:off x="2787588" y="4001294"/>
            <a:ext cx="7821227" cy="430887"/>
          </a:xfrm>
          <a:prstGeom prst="rect">
            <a:avLst/>
          </a:prstGeom>
          <a:noFill/>
        </p:spPr>
        <p:txBody>
          <a:bodyPr wrap="square" rtlCol="0">
            <a:spAutoFit/>
          </a:bodyPr>
          <a:lstStyle/>
          <a:p>
            <a:pPr algn="ctr"/>
            <a:r>
              <a:rPr lang="es-ES" sz="2200" dirty="0" err="1"/>
              <a:t>Dx</a:t>
            </a:r>
            <a:r>
              <a:rPr lang="es-ES" sz="2200" dirty="0"/>
              <a:t> más probable: </a:t>
            </a:r>
            <a:r>
              <a:rPr lang="es-ES" sz="2200" dirty="0">
                <a:solidFill>
                  <a:srgbClr val="C00000"/>
                </a:solidFill>
              </a:rPr>
              <a:t>Abscesos cerebrales de origen </a:t>
            </a:r>
            <a:r>
              <a:rPr lang="es-ES" sz="2200" dirty="0" err="1">
                <a:solidFill>
                  <a:srgbClr val="C00000"/>
                </a:solidFill>
              </a:rPr>
              <a:t>odontógeno</a:t>
            </a:r>
            <a:endParaRPr lang="es-ES" sz="2200" dirty="0">
              <a:solidFill>
                <a:srgbClr val="C00000"/>
              </a:solidFill>
            </a:endParaRPr>
          </a:p>
        </p:txBody>
      </p:sp>
    </p:spTree>
    <p:extLst>
      <p:ext uri="{BB962C8B-B14F-4D97-AF65-F5344CB8AC3E}">
        <p14:creationId xmlns:p14="http://schemas.microsoft.com/office/powerpoint/2010/main" val="238794428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93</TotalTime>
  <Words>189</Words>
  <Application>Microsoft Office PowerPoint</Application>
  <PresentationFormat>Panorámica</PresentationFormat>
  <Paragraphs>23</Paragraphs>
  <Slides>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Calibri</vt:lpstr>
      <vt:lpstr>Calibri Light</vt:lpstr>
      <vt:lpstr>Tema de Office</vt:lpstr>
      <vt:lpstr>        TALLERES INTEGRADOS III DIAGNÓSTICO POR IMAGEN: ENFERMEDADES INFECCIOSAS </vt:lpstr>
      <vt:lpstr>PRESENTACIÓN DEL CASO</vt:lpstr>
      <vt:lpstr>RMN CEREBRAL</vt:lpstr>
      <vt:lpstr>SOLUCIÓN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TALLERES INTEGRADOS III DIAGNÓSTICO POR IMAGEN: MEDICINA DIGESTIVA</dc:title>
  <dc:creator>Jose.antonio</dc:creator>
  <cp:lastModifiedBy>Jose.antonio</cp:lastModifiedBy>
  <cp:revision>11</cp:revision>
  <dcterms:created xsi:type="dcterms:W3CDTF">2019-02-23T10:23:19Z</dcterms:created>
  <dcterms:modified xsi:type="dcterms:W3CDTF">2019-03-04T16:44:09Z</dcterms:modified>
</cp:coreProperties>
</file>