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1"/>
    <p:restoredTop sz="94665"/>
  </p:normalViewPr>
  <p:slideViewPr>
    <p:cSldViewPr snapToGrid="0" snapToObjects="1">
      <p:cViewPr varScale="1">
        <p:scale>
          <a:sx n="81" d="100"/>
          <a:sy n="81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266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73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04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49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133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7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01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783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89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358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62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E232046-C645-0944-AD4F-799CE1AAD62D}" type="datetimeFigureOut">
              <a:rPr lang="es-ES" smtClean="0"/>
              <a:t>9/3/19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E53DD99-F6F2-5D44-B3E6-8C85EB9246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7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6F911-D155-BE40-878E-9815DF4E0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823249"/>
            <a:ext cx="9068586" cy="2590800"/>
          </a:xfrm>
        </p:spPr>
        <p:txBody>
          <a:bodyPr/>
          <a:lstStyle/>
          <a:p>
            <a:r>
              <a:rPr lang="es-ES" sz="5400" dirty="0"/>
              <a:t>TALLERES INTEGRADOS III: D</a:t>
            </a:r>
            <a:r>
              <a:rPr lang="es-ES" sz="5400" cap="none" dirty="0"/>
              <a:t>iagnóstico a primera vista</a:t>
            </a: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794A04-0CC7-F641-B5FA-FA66F7C35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067503"/>
            <a:ext cx="9070848" cy="1103291"/>
          </a:xfrm>
        </p:spPr>
        <p:txBody>
          <a:bodyPr/>
          <a:lstStyle/>
          <a:p>
            <a:r>
              <a:rPr lang="es-ES" sz="1800" b="1" dirty="0"/>
              <a:t>Aprobado por </a:t>
            </a:r>
            <a:r>
              <a:rPr lang="es-ES" sz="1800" b="1" dirty="0" err="1"/>
              <a:t>Dr</a:t>
            </a:r>
            <a:r>
              <a:rPr lang="es-ES" sz="1800" b="1" dirty="0"/>
              <a:t> Seguí</a:t>
            </a:r>
          </a:p>
          <a:p>
            <a:r>
              <a:rPr lang="es-ES" dirty="0"/>
              <a:t>Fátima Mª Valero Samper (Nº </a:t>
            </a:r>
            <a:r>
              <a:rPr lang="es-ES" dirty="0" err="1"/>
              <a:t>exp</a:t>
            </a:r>
            <a:r>
              <a:rPr lang="es-ES" dirty="0"/>
              <a:t>: 2005)</a:t>
            </a:r>
          </a:p>
          <a:p>
            <a:r>
              <a:rPr lang="es-ES" dirty="0"/>
              <a:t>Servicio de Medicina Interna – Hospital Universitario de San Juan</a:t>
            </a:r>
          </a:p>
          <a:p>
            <a:r>
              <a:rPr lang="es-ES" dirty="0"/>
              <a:t>Curso 2018/2019</a:t>
            </a:r>
          </a:p>
        </p:txBody>
      </p:sp>
    </p:spTree>
    <p:extLst>
      <p:ext uri="{BB962C8B-B14F-4D97-AF65-F5344CB8AC3E}">
        <p14:creationId xmlns:p14="http://schemas.microsoft.com/office/powerpoint/2010/main" val="244292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C35E1-B005-0A4D-857E-864FA7E4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982EC6-C9E1-6E4A-8255-642912AF2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dirty="0"/>
              <a:t>Varón de 67 años que acude por dificultad para la expresión (afasia) y torpeza en la marcha progresivas desde hace 10 días. Comprensión normal, sin otra sintomatología asociada.</a:t>
            </a:r>
          </a:p>
          <a:p>
            <a:r>
              <a:rPr lang="es-ES" sz="2200" dirty="0"/>
              <a:t>Se le realiza un TAC sin contraste y una RM.</a:t>
            </a:r>
          </a:p>
        </p:txBody>
      </p:sp>
    </p:spTree>
    <p:extLst>
      <p:ext uri="{BB962C8B-B14F-4D97-AF65-F5344CB8AC3E}">
        <p14:creationId xmlns:p14="http://schemas.microsoft.com/office/powerpoint/2010/main" val="14641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FA84C432-036E-AF45-9570-2DAB1BF41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172" t="11093" r="8177" b="7286"/>
          <a:stretch/>
        </p:blipFill>
        <p:spPr>
          <a:xfrm>
            <a:off x="1122093" y="728868"/>
            <a:ext cx="4304416" cy="4536816"/>
          </a:xfrm>
        </p:spPr>
      </p:pic>
      <p:pic>
        <p:nvPicPr>
          <p:cNvPr id="9" name="Marcador de contenido 4">
            <a:extLst>
              <a:ext uri="{FF2B5EF4-FFF2-40B4-BE49-F238E27FC236}">
                <a16:creationId xmlns:a16="http://schemas.microsoft.com/office/drawing/2014/main" id="{3FF14A72-4193-4746-861A-B754A5FF66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30" t="5306" r="8866"/>
          <a:stretch/>
        </p:blipFill>
        <p:spPr>
          <a:xfrm>
            <a:off x="5883964" y="728867"/>
            <a:ext cx="4567059" cy="453681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50BE0DB-F339-404E-97A6-EDF45E5D40B7}"/>
              </a:ext>
            </a:extLst>
          </p:cNvPr>
          <p:cNvSpPr txBox="1"/>
          <p:nvPr/>
        </p:nvSpPr>
        <p:spPr>
          <a:xfrm>
            <a:off x="1914938" y="5683454"/>
            <a:ext cx="254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TAC sin contraste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A64DFBB-10BF-2746-B9AC-A81C29748326}"/>
              </a:ext>
            </a:extLst>
          </p:cNvPr>
          <p:cNvSpPr txBox="1"/>
          <p:nvPr/>
        </p:nvSpPr>
        <p:spPr>
          <a:xfrm>
            <a:off x="6915121" y="5683454"/>
            <a:ext cx="254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RM en T1</a:t>
            </a:r>
          </a:p>
        </p:txBody>
      </p:sp>
    </p:spTree>
    <p:extLst>
      <p:ext uri="{BB962C8B-B14F-4D97-AF65-F5344CB8AC3E}">
        <p14:creationId xmlns:p14="http://schemas.microsoft.com/office/powerpoint/2010/main" val="254308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210BD-953E-C54B-A777-08DED5BC8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5FB2F-4F4A-0C45-A26E-F48999904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dirty="0"/>
              <a:t>Se observan varias lesiones ocupantes de espacio localizadas en el hemisferio cerebral izquierdo, rodeadas por una </a:t>
            </a:r>
            <a:r>
              <a:rPr lang="es-ES" sz="2200" dirty="0" err="1"/>
              <a:t>hiperintensidad</a:t>
            </a:r>
            <a:r>
              <a:rPr lang="es-ES" sz="2200" dirty="0"/>
              <a:t> </a:t>
            </a:r>
            <a:r>
              <a:rPr lang="es-ES" sz="2200" dirty="0" err="1"/>
              <a:t>perilesional</a:t>
            </a:r>
            <a:r>
              <a:rPr lang="es-ES" sz="2200" dirty="0"/>
              <a:t>.</a:t>
            </a:r>
          </a:p>
          <a:p>
            <a:r>
              <a:rPr lang="es-ES" sz="2200" dirty="0"/>
              <a:t>Por la morfología y la localización central de la lesión del cuerpo calloso sugiere que se trata de un </a:t>
            </a:r>
            <a:r>
              <a:rPr lang="es-ES" sz="2200" b="1" u="sng" dirty="0"/>
              <a:t>GLIOBLASTOMA MULTIFOCAL. </a:t>
            </a:r>
          </a:p>
          <a:p>
            <a:r>
              <a:rPr lang="es-ES" sz="2200" dirty="0"/>
              <a:t>Aunque la presencia de múltiples lesiones nos impide descartar que se de una </a:t>
            </a:r>
            <a:r>
              <a:rPr lang="es-ES" sz="2200" u="sng" dirty="0"/>
              <a:t>metástasis</a:t>
            </a:r>
            <a:r>
              <a:rPr lang="es-ES" sz="2200" dirty="0"/>
              <a:t>; por lo que deberíamos realizar un estudio de extensión para descartarla.</a:t>
            </a:r>
          </a:p>
        </p:txBody>
      </p:sp>
    </p:spTree>
    <p:extLst>
      <p:ext uri="{BB962C8B-B14F-4D97-AF65-F5344CB8AC3E}">
        <p14:creationId xmlns:p14="http://schemas.microsoft.com/office/powerpoint/2010/main" val="409015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{41C625A8-7BD4-8041-A708-E8B0B3826F8E}tf10001067</Template>
  <TotalTime>22</TotalTime>
  <Words>157</Words>
  <Application>Microsoft Macintosh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TALLERES INTEGRADOS III: Diagnóstico a primera vista</vt:lpstr>
      <vt:lpstr>PRESENTACIÓN DEL CASO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Valero Samper, Fatima Maria</dc:creator>
  <cp:lastModifiedBy>Valero Samper, Fatima Maria</cp:lastModifiedBy>
  <cp:revision>6</cp:revision>
  <dcterms:created xsi:type="dcterms:W3CDTF">2019-02-26T18:51:15Z</dcterms:created>
  <dcterms:modified xsi:type="dcterms:W3CDTF">2019-03-09T17:12:40Z</dcterms:modified>
</cp:coreProperties>
</file>