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4"/>
    <p:restoredTop sz="94665"/>
  </p:normalViewPr>
  <p:slideViewPr>
    <p:cSldViewPr snapToGrid="0" snapToObjects="1">
      <p:cViewPr varScale="1">
        <p:scale>
          <a:sx n="84" d="100"/>
          <a:sy n="84" d="100"/>
        </p:scale>
        <p:origin x="20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3/9/19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92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3/9/19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3/9/19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2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3/9/19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1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3/9/19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35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3/9/19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0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3/9/19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4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3/9/19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3/9/19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8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3/9/19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445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3/9/19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337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3/9/19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5674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B287D-AB06-0649-8C4D-CFD4CC1EA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624" y="1804082"/>
            <a:ext cx="9068586" cy="2590800"/>
          </a:xfrm>
        </p:spPr>
        <p:txBody>
          <a:bodyPr/>
          <a:lstStyle/>
          <a:p>
            <a:r>
              <a:rPr lang="es-ES" sz="5500" dirty="0"/>
              <a:t>Talleres integrados III: </a:t>
            </a:r>
            <a:r>
              <a:rPr lang="es-ES" sz="5500" cap="none" dirty="0"/>
              <a:t>Diagnóstico a primera vista</a:t>
            </a:r>
            <a:endParaRPr lang="es-ES" sz="55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06D753-7B25-D246-B583-FE9506916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4362" y="4145280"/>
            <a:ext cx="9070848" cy="1234440"/>
          </a:xfrm>
        </p:spPr>
        <p:txBody>
          <a:bodyPr>
            <a:normAutofit fontScale="92500" lnSpcReduction="10000"/>
          </a:bodyPr>
          <a:lstStyle/>
          <a:p>
            <a:r>
              <a:rPr lang="es-ES" sz="2200" b="1" dirty="0"/>
              <a:t>Aprobado por </a:t>
            </a:r>
            <a:r>
              <a:rPr lang="es-ES" sz="2200" b="1" dirty="0" err="1"/>
              <a:t>Dr</a:t>
            </a:r>
            <a:r>
              <a:rPr lang="es-ES" sz="2200" b="1" dirty="0"/>
              <a:t> Seguí</a:t>
            </a:r>
          </a:p>
          <a:p>
            <a:r>
              <a:rPr lang="es-ES" sz="2000" dirty="0"/>
              <a:t>Fátima Mª Valero Samper (Nº </a:t>
            </a:r>
            <a:r>
              <a:rPr lang="es-ES" sz="2000" dirty="0" err="1"/>
              <a:t>exp</a:t>
            </a:r>
            <a:r>
              <a:rPr lang="es-ES" sz="2000" dirty="0"/>
              <a:t>: 2005)</a:t>
            </a:r>
          </a:p>
          <a:p>
            <a:r>
              <a:rPr lang="es-ES" sz="2000" dirty="0"/>
              <a:t>Servicio de Medicina Interna – Hospital Universitario de San Juan</a:t>
            </a:r>
          </a:p>
          <a:p>
            <a:r>
              <a:rPr lang="es-ES" sz="2000" dirty="0"/>
              <a:t>Curso 2018/2019</a:t>
            </a:r>
          </a:p>
        </p:txBody>
      </p:sp>
    </p:spTree>
    <p:extLst>
      <p:ext uri="{BB962C8B-B14F-4D97-AF65-F5344CB8AC3E}">
        <p14:creationId xmlns:p14="http://schemas.microsoft.com/office/powerpoint/2010/main" val="120133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50101-E8C1-9A4F-B083-9DAE2E17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5400" dirty="0"/>
              <a:t>PRESENTACIÓN</a:t>
            </a:r>
            <a:r>
              <a:rPr lang="es-ES" dirty="0"/>
              <a:t>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8F6576-DEEC-F649-B92A-689B20DCE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2400" dirty="0"/>
          </a:p>
          <a:p>
            <a:r>
              <a:rPr lang="es-ES" sz="2400" dirty="0"/>
              <a:t>Mujer de 82 años que acude por un episodio de dolor </a:t>
            </a:r>
            <a:r>
              <a:rPr lang="es-ES" sz="2400" dirty="0" err="1"/>
              <a:t>centrotorácico</a:t>
            </a:r>
            <a:r>
              <a:rPr lang="es-ES" sz="2400" dirty="0"/>
              <a:t> que irradia a espalda de repetición en reposo.</a:t>
            </a:r>
          </a:p>
          <a:p>
            <a:r>
              <a:rPr lang="es-ES" sz="2400" dirty="0"/>
              <a:t>Un estudio </a:t>
            </a:r>
            <a:r>
              <a:rPr lang="es-ES" sz="2400" dirty="0" err="1"/>
              <a:t>ecocardiográfico</a:t>
            </a:r>
            <a:r>
              <a:rPr lang="es-ES" sz="2400" dirty="0"/>
              <a:t> realizado recientemente era normal.</a:t>
            </a:r>
          </a:p>
          <a:p>
            <a:r>
              <a:rPr lang="es-ES" sz="2400" dirty="0"/>
              <a:t>Se le realiza una radiografía de tórax y un </a:t>
            </a:r>
            <a:r>
              <a:rPr lang="es-ES" sz="2400" dirty="0" err="1"/>
              <a:t>angio</a:t>
            </a:r>
            <a:r>
              <a:rPr lang="es-ES" sz="2400" dirty="0"/>
              <a:t> TAC torácico con contraste.</a:t>
            </a:r>
          </a:p>
        </p:txBody>
      </p:sp>
    </p:spTree>
    <p:extLst>
      <p:ext uri="{BB962C8B-B14F-4D97-AF65-F5344CB8AC3E}">
        <p14:creationId xmlns:p14="http://schemas.microsoft.com/office/powerpoint/2010/main" val="98493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48AA36DF-6B37-EC4E-A3E6-147C18A75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01" r="19811"/>
          <a:stretch/>
        </p:blipFill>
        <p:spPr>
          <a:xfrm>
            <a:off x="6573078" y="1245422"/>
            <a:ext cx="4479235" cy="4520735"/>
          </a:xfrm>
        </p:spPr>
      </p:pic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B8BBD138-64EF-9247-B810-78ADBE393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24" r="14960"/>
          <a:stretch/>
        </p:blipFill>
        <p:spPr>
          <a:xfrm>
            <a:off x="1139685" y="1245422"/>
            <a:ext cx="5004521" cy="45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FB62437D-9DF8-F84A-B8B3-3E94344B4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88" r="3166" b="9250"/>
          <a:stretch/>
        </p:blipFill>
        <p:spPr>
          <a:xfrm>
            <a:off x="6602740" y="1166191"/>
            <a:ext cx="3893439" cy="4406349"/>
          </a:xfrm>
        </p:spPr>
      </p:pic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82A51FAB-C762-2A40-93E3-BE4099D630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06" r="2771" b="10810"/>
          <a:stretch/>
        </p:blipFill>
        <p:spPr>
          <a:xfrm>
            <a:off x="1538580" y="1166191"/>
            <a:ext cx="4724262" cy="44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3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B5337-884E-7648-ABBF-9C72E082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5400" dirty="0"/>
              <a:t>DIAGNÓSTICO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6FF0B5-7A6A-5A48-83D1-752613E69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En la radiografía se observa una dilatación de la aorta.</a:t>
            </a:r>
          </a:p>
          <a:p>
            <a:r>
              <a:rPr lang="es-ES" sz="2400" dirty="0"/>
              <a:t>En el </a:t>
            </a:r>
            <a:r>
              <a:rPr lang="es-ES" sz="2400" dirty="0" err="1"/>
              <a:t>Angio</a:t>
            </a:r>
            <a:r>
              <a:rPr lang="es-ES" sz="2400" dirty="0"/>
              <a:t> TAC se observa una importante dilatación de la aorta descendente y algunas pequeñas úlceras penetrantes en el cayado aórtico y en la aorta torácica descendente. Además, presenta una elongación de la aorta torácica.</a:t>
            </a:r>
          </a:p>
          <a:p>
            <a:r>
              <a:rPr lang="es-ES" sz="2400" dirty="0"/>
              <a:t>Por tanto, la paciente presenta un </a:t>
            </a:r>
            <a:r>
              <a:rPr lang="es-ES" sz="2400" b="1" u="sng" dirty="0"/>
              <a:t>ANEURISMA FUSIFORME DE AORTA ASCENDENTE </a:t>
            </a:r>
            <a:r>
              <a:rPr lang="es-ES" sz="2400" dirty="0"/>
              <a:t>de unos 6 cm sin signos de disección aguda y una </a:t>
            </a:r>
            <a:r>
              <a:rPr lang="es-ES" sz="2400" b="1" u="sng" dirty="0"/>
              <a:t>ELONGACIÓN DE LA AORTA TORÁCICA</a:t>
            </a:r>
            <a:r>
              <a:rPr lang="es-ES" sz="2400" dirty="0"/>
              <a:t>.</a:t>
            </a:r>
          </a:p>
          <a:p>
            <a:r>
              <a:rPr lang="es-ES" sz="2400" dirty="0"/>
              <a:t>Se remitió a Cardiología para </a:t>
            </a:r>
            <a:r>
              <a:rPr lang="es-ES" sz="2400"/>
              <a:t>valorar cirugía.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67895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{41C625A8-7BD4-8041-A708-E8B0B3826F8E}tf10001067</Template>
  <TotalTime>113</TotalTime>
  <Words>169</Words>
  <Application>Microsoft Macintosh PowerPoint</Application>
  <PresentationFormat>Panorámica</PresentationFormat>
  <Paragraphs>15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Garamond</vt:lpstr>
      <vt:lpstr>Savon</vt:lpstr>
      <vt:lpstr>Talleres integrados III: Diagnóstico a primera vista</vt:lpstr>
      <vt:lpstr>PRESENTACIÓN DEL CASO</vt:lpstr>
      <vt:lpstr>Presentación de PowerPoint</vt:lpstr>
      <vt:lpstr>Presentación de PowerPoint</vt:lpstr>
      <vt:lpstr>DIAGNÓSTICO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Valero Samper, Fatima Maria</dc:creator>
  <cp:lastModifiedBy>Valero Samper, Fatima Maria</cp:lastModifiedBy>
  <cp:revision>7</cp:revision>
  <dcterms:created xsi:type="dcterms:W3CDTF">2019-02-26T19:10:56Z</dcterms:created>
  <dcterms:modified xsi:type="dcterms:W3CDTF">2019-03-09T17:10:57Z</dcterms:modified>
</cp:coreProperties>
</file>