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CABC-62E0-4DCE-8A11-7F8C72D0A26D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B6F6-9FF0-4D4D-BCA3-9BEB26C36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681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CABC-62E0-4DCE-8A11-7F8C72D0A26D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B6F6-9FF0-4D4D-BCA3-9BEB26C36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42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CABC-62E0-4DCE-8A11-7F8C72D0A26D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B6F6-9FF0-4D4D-BCA3-9BEB26C36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84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CABC-62E0-4DCE-8A11-7F8C72D0A26D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B6F6-9FF0-4D4D-BCA3-9BEB26C36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25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CABC-62E0-4DCE-8A11-7F8C72D0A26D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B6F6-9FF0-4D4D-BCA3-9BEB26C36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94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CABC-62E0-4DCE-8A11-7F8C72D0A26D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B6F6-9FF0-4D4D-BCA3-9BEB26C36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10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CABC-62E0-4DCE-8A11-7F8C72D0A26D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B6F6-9FF0-4D4D-BCA3-9BEB26C368FD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1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CABC-62E0-4DCE-8A11-7F8C72D0A26D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B6F6-9FF0-4D4D-BCA3-9BEB26C36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48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CABC-62E0-4DCE-8A11-7F8C72D0A26D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B6F6-9FF0-4D4D-BCA3-9BEB26C36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68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CABC-62E0-4DCE-8A11-7F8C72D0A26D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B6F6-9FF0-4D4D-BCA3-9BEB26C36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61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1F2CABC-62E0-4DCE-8A11-7F8C72D0A26D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B6F6-9FF0-4D4D-BCA3-9BEB26C36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79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1F2CABC-62E0-4DCE-8A11-7F8C72D0A26D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086B6F6-9FF0-4D4D-BCA3-9BEB26C36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37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8480B-7007-45C3-BC38-7FAE10B6A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947" y="1214438"/>
            <a:ext cx="10708105" cy="2387600"/>
          </a:xfrm>
        </p:spPr>
        <p:txBody>
          <a:bodyPr>
            <a:normAutofit/>
          </a:bodyPr>
          <a:lstStyle/>
          <a:p>
            <a:r>
              <a:rPr lang="es-ES" sz="4000" dirty="0"/>
              <a:t>Talleres integrados III: NEUMOLOGÍA</a:t>
            </a:r>
            <a:br>
              <a:rPr lang="es-ES" sz="4000" dirty="0"/>
            </a:br>
            <a:r>
              <a:rPr lang="es-ES" sz="4000" dirty="0"/>
              <a:t>DIAGNÓSTICO A PRIMERA VISTA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A84833-DC18-4ECD-A165-F96754C73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0130" y="3712191"/>
            <a:ext cx="8611738" cy="1931371"/>
          </a:xfrm>
        </p:spPr>
        <p:txBody>
          <a:bodyPr>
            <a:normAutofit/>
          </a:bodyPr>
          <a:lstStyle/>
          <a:p>
            <a:r>
              <a:rPr lang="es-ES" sz="2400" dirty="0"/>
              <a:t>Francisco José Arce López N.º exp: 1865</a:t>
            </a:r>
          </a:p>
          <a:p>
            <a:r>
              <a:rPr lang="es-ES" sz="1800" dirty="0"/>
              <a:t>Curso 2018-2019</a:t>
            </a:r>
          </a:p>
          <a:p>
            <a:r>
              <a:rPr lang="es-ES" sz="1800" dirty="0"/>
              <a:t>Aprobado por Doctora Raquel García </a:t>
            </a:r>
            <a:r>
              <a:rPr lang="es-ES" sz="1800" dirty="0" err="1"/>
              <a:t>Sevila</a:t>
            </a:r>
            <a:endParaRPr lang="es-ES" sz="1800" dirty="0"/>
          </a:p>
          <a:p>
            <a:r>
              <a:rPr lang="es-ES" sz="1800" dirty="0"/>
              <a:t>Hospital General Universitario de Alicante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375165-5243-43D2-8DCB-8321CE190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58" y="4500562"/>
            <a:ext cx="193869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2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C9637-B54A-4755-B22A-D79237EA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Resumen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3C74AD-0050-4158-AD55-7427C7BFE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b="1" dirty="0"/>
              <a:t>MC</a:t>
            </a:r>
            <a:r>
              <a:rPr lang="es-ES" dirty="0"/>
              <a:t>:  Varón de 42 años que ingresa por disnea progresiva de dos meses hasta hacerse de pequeños esfuerzos en las últimas 2 semanas.</a:t>
            </a:r>
          </a:p>
          <a:p>
            <a:pPr algn="just"/>
            <a:r>
              <a:rPr lang="es-ES" b="1" dirty="0"/>
              <a:t>Antecedentes</a:t>
            </a:r>
            <a:r>
              <a:rPr lang="es-ES" dirty="0"/>
              <a:t>: No RAM, No DM, No HTA. No DLP.</a:t>
            </a:r>
          </a:p>
          <a:p>
            <a:pPr algn="just"/>
            <a:r>
              <a:rPr lang="es-ES" dirty="0"/>
              <a:t>- Niega hábitos tóxicos.</a:t>
            </a:r>
          </a:p>
          <a:p>
            <a:pPr algn="just"/>
            <a:r>
              <a:rPr lang="es-ES" dirty="0"/>
              <a:t>- Pruebas de alergia positivas a ácaros de polvo, polen y epitelio de animal (no específico). No animales.</a:t>
            </a:r>
          </a:p>
          <a:p>
            <a:pPr algn="just"/>
            <a:r>
              <a:rPr lang="es-ES" dirty="0"/>
              <a:t>- Niega neumonías o TBC. No viajes al extranjero.</a:t>
            </a:r>
          </a:p>
          <a:p>
            <a:pPr algn="just"/>
            <a:r>
              <a:rPr lang="es-ES" dirty="0"/>
              <a:t>- Ha trabajado como técnico en Vodafone instalando sistemas electrónicos y en inspecciones de gas natural.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861561-061A-4D77-801F-B3F302731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88" y="4488570"/>
            <a:ext cx="1948864" cy="22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1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D8BEB-712A-4040-9511-B3C865C1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Resumen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8ABDB5-F103-4E35-A433-C855A7F28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b="1" dirty="0"/>
              <a:t>Enfermedad actual</a:t>
            </a:r>
            <a:r>
              <a:rPr lang="es-ES" dirty="0"/>
              <a:t>: (04/03/2019) ingresa por disnea progresiva que ha sido de mínimos esfuerzos en las últimas 2 semanas. Tos escasamente productiva con algún esputo blanquecino. No hemoptisis. No fiebre o sensación distérmica. No hiporexia, no náuseas ni vómitos. No dolor torácico pleurítico. No dolor torácico con el esfuerzo.</a:t>
            </a:r>
          </a:p>
          <a:p>
            <a:pPr algn="just"/>
            <a:r>
              <a:rPr lang="es-ES" dirty="0"/>
              <a:t>Niega dolores articulares. Niega hematuria.</a:t>
            </a:r>
          </a:p>
          <a:p>
            <a:pPr algn="just"/>
            <a:r>
              <a:rPr lang="es-ES" b="1" dirty="0"/>
              <a:t>Exploración física</a:t>
            </a:r>
            <a:r>
              <a:rPr lang="es-ES" dirty="0"/>
              <a:t>: taquipnea en reposo con gafas nasales, lesiones eritematosas mapeiformes con descamación superficial en rostro y región centro torácica.</a:t>
            </a:r>
          </a:p>
          <a:p>
            <a:pPr algn="just"/>
            <a:r>
              <a:rPr lang="es-ES" dirty="0"/>
              <a:t>- SatO2 90%. Cuello sin masas ni adenopatías.</a:t>
            </a:r>
          </a:p>
          <a:p>
            <a:pPr algn="just"/>
            <a:r>
              <a:rPr lang="es-ES" dirty="0"/>
              <a:t>- Crepitantes bilaterales en ambos hemitórax.</a:t>
            </a:r>
          </a:p>
          <a:p>
            <a:pPr algn="just"/>
            <a:r>
              <a:rPr lang="es-ES" dirty="0"/>
              <a:t>- Acropaquias.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B92C92-16EC-4744-830A-B869ADC2E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58" y="4500562"/>
            <a:ext cx="193869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9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84ABFE-3348-4DDE-8A64-3078D9CEC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55FB59F-5F6D-4A05-9797-3965BE7A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" y="0"/>
            <a:ext cx="824849" cy="9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9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55FB59F-5F6D-4A05-9797-3965BE7A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" y="0"/>
            <a:ext cx="824849" cy="9726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B454B8A-1DA1-4E54-B017-E6C8BBA57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923"/>
            <a:ext cx="12192000" cy="54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4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F634BEE-0F28-4AFE-A96D-322FE0E4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58" y="4500562"/>
            <a:ext cx="1938694" cy="228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6C36BCD-747A-4378-908B-CEE6E7C2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Diagnóstico	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9AD0D3D-5031-4C95-B658-D77DDAE32C2B}"/>
              </a:ext>
            </a:extLst>
          </p:cNvPr>
          <p:cNvSpPr txBox="1">
            <a:spLocks/>
          </p:cNvSpPr>
          <p:nvPr/>
        </p:nvSpPr>
        <p:spPr bwMode="black">
          <a:xfrm>
            <a:off x="780197" y="3098982"/>
            <a:ext cx="10631606" cy="660035"/>
          </a:xfrm>
          <a:prstGeom prst="rect">
            <a:avLst/>
          </a:prstGeom>
          <a:noFill/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cap="none" dirty="0">
                <a:solidFill>
                  <a:schemeClr val="tx1"/>
                </a:solidFill>
              </a:rPr>
              <a:t>Enfermedad Pulmonar Intersticial Difusa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8DA736-A895-46DB-8052-AF2446811EFE}"/>
              </a:ext>
            </a:extLst>
          </p:cNvPr>
          <p:cNvSpPr txBox="1"/>
          <p:nvPr/>
        </p:nvSpPr>
        <p:spPr>
          <a:xfrm>
            <a:off x="2231136" y="4297680"/>
            <a:ext cx="7729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estudio diagnóstico está pendiente, la anamnesis no consiguió discernir entre el diagnóstico diferencial.  Aunque la sospecha de los profesionales era hacia una neumonitis por hipersensibilidad.</a:t>
            </a:r>
          </a:p>
          <a:p>
            <a:r>
              <a:rPr lang="es-ES" dirty="0"/>
              <a:t>Para el diagnóstico diferencial:</a:t>
            </a:r>
          </a:p>
          <a:p>
            <a:pPr marL="285750" indent="-285750">
              <a:buFontTx/>
              <a:buChar char="-"/>
            </a:pPr>
            <a:r>
              <a:rPr lang="es-ES" dirty="0"/>
              <a:t>Analítica de sangre: ECA, Calciuria, eosinofilia, Anticuerpos, precipitinas…</a:t>
            </a:r>
          </a:p>
          <a:p>
            <a:pPr marL="285750" indent="-285750">
              <a:buFontTx/>
              <a:buChar char="-"/>
            </a:pPr>
            <a:r>
              <a:rPr lang="es-ES" dirty="0"/>
              <a:t>Lavado broncoalveolar.</a:t>
            </a:r>
          </a:p>
          <a:p>
            <a:pPr marL="285750" indent="-285750">
              <a:buFontTx/>
              <a:buChar char="-"/>
            </a:pPr>
            <a:r>
              <a:rPr lang="es-ES" dirty="0"/>
              <a:t>Biopsia pulmonar</a:t>
            </a:r>
          </a:p>
        </p:txBody>
      </p:sp>
    </p:spTree>
    <p:extLst>
      <p:ext uri="{BB962C8B-B14F-4D97-AF65-F5344CB8AC3E}">
        <p14:creationId xmlns:p14="http://schemas.microsoft.com/office/powerpoint/2010/main" val="2234065182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295</Words>
  <Application>Microsoft Office PowerPoint</Application>
  <PresentationFormat>Panorámica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Paquete</vt:lpstr>
      <vt:lpstr>Talleres integrados III: NEUMOLOGÍA DIAGNÓSTICO A PRIMERA VISTA</vt:lpstr>
      <vt:lpstr>Resumen del caso</vt:lpstr>
      <vt:lpstr>Resumen del caso</vt:lpstr>
      <vt:lpstr>Presentación de PowerPoint</vt:lpstr>
      <vt:lpstr>Presentación de PowerPoint</vt:lpstr>
      <vt:lpstr>Diagnóstico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III: NEUMOLOGÍA DIAGNÓSTICO A PRIMERA VISTA</dc:title>
  <dc:creator>Francisco Arce lopez</dc:creator>
  <cp:lastModifiedBy>Francisco Arce lopez</cp:lastModifiedBy>
  <cp:revision>4</cp:revision>
  <dcterms:created xsi:type="dcterms:W3CDTF">2019-03-11T13:56:58Z</dcterms:created>
  <dcterms:modified xsi:type="dcterms:W3CDTF">2019-03-11T14:48:53Z</dcterms:modified>
</cp:coreProperties>
</file>