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5681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342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884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825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294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810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41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0486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068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6610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1793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1F2CABC-62E0-4DCE-8A11-7F8C72D0A26D}" type="datetimeFigureOut">
              <a:rPr lang="es-ES" smtClean="0"/>
              <a:t>03/03/2019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086B6F6-9FF0-4D4D-BCA3-9BEB26C368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637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D8480B-7007-45C3-BC38-7FAE10B6A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1947" y="1214438"/>
            <a:ext cx="10708105" cy="2387600"/>
          </a:xfrm>
        </p:spPr>
        <p:txBody>
          <a:bodyPr>
            <a:normAutofit/>
          </a:bodyPr>
          <a:lstStyle/>
          <a:p>
            <a:r>
              <a:rPr lang="es-ES" sz="4000" dirty="0"/>
              <a:t>Talleres integrados III: Digestivo</a:t>
            </a:r>
            <a:br>
              <a:rPr lang="es-ES" sz="4000" dirty="0"/>
            </a:br>
            <a:r>
              <a:rPr lang="es-ES" sz="4000" dirty="0"/>
              <a:t>DIAGNÓSTICO A PRIMERA VISTA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A84833-DC18-4ECD-A165-F96754C73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0130" y="3712191"/>
            <a:ext cx="8611738" cy="1931371"/>
          </a:xfrm>
        </p:spPr>
        <p:txBody>
          <a:bodyPr>
            <a:normAutofit/>
          </a:bodyPr>
          <a:lstStyle/>
          <a:p>
            <a:r>
              <a:rPr lang="es-ES" sz="2400" dirty="0"/>
              <a:t>Francisco José Arce López N.º exp: 1865</a:t>
            </a:r>
          </a:p>
          <a:p>
            <a:r>
              <a:rPr lang="es-ES" sz="1800" dirty="0"/>
              <a:t>Curso 2018-2019</a:t>
            </a:r>
          </a:p>
          <a:p>
            <a:r>
              <a:rPr lang="es-ES" sz="1800" dirty="0"/>
              <a:t>Aprobado por Dr. José María Palazón</a:t>
            </a:r>
          </a:p>
          <a:p>
            <a:r>
              <a:rPr lang="es-ES" sz="1800" dirty="0"/>
              <a:t>Hospital General Universitario de Alicante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7375165-5243-43D2-8DCB-8321CE190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358" y="4500562"/>
            <a:ext cx="193869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25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C9637-B54A-4755-B22A-D79237EAD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Resumen del caso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3C74AD-0050-4158-AD55-7427C7BFE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b="1" dirty="0"/>
              <a:t>MC</a:t>
            </a:r>
            <a:r>
              <a:rPr lang="es-ES" dirty="0"/>
              <a:t>: Varón de 56 años que acude por dolor abdominal y distensión tras trasplante hepático.</a:t>
            </a:r>
          </a:p>
          <a:p>
            <a:pPr algn="just"/>
            <a:r>
              <a:rPr lang="es-ES" b="1" dirty="0"/>
              <a:t>Antecedentes</a:t>
            </a:r>
            <a:r>
              <a:rPr lang="es-ES" dirty="0"/>
              <a:t>: No RAM. DM II. HTA. No DLP. Enolismo. Hepatopatía crónica con VHC +, enolismo y hepatocarcinoma. Se le realizó un trasplante hepático (08/12/2018). </a:t>
            </a:r>
          </a:p>
          <a:p>
            <a:pPr algn="just"/>
            <a:r>
              <a:rPr lang="es-ES" dirty="0"/>
              <a:t>El 28/01/2019 es ingresado en Medicina Digestiva para realización de CPRE por complicación del trasplante por una estenosis biliar de la anastomosis; dilatando con balón y colocando prótesis plástica.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861561-061A-4D77-801F-B3F302731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188" y="4488570"/>
            <a:ext cx="1948864" cy="229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19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D8BEB-712A-4040-9511-B3C865C10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Resumen del caso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8ABDB5-F103-4E35-A433-C855A7F28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s-ES" b="1" dirty="0"/>
              <a:t>Enfermedad actual</a:t>
            </a:r>
            <a:r>
              <a:rPr lang="es-ES" dirty="0"/>
              <a:t>: (05/02/2019) dolor, distensión abdominal, disnea de 4 días de evolución, deposiciones diarreicos, oliguria y afebril.  En la Analítica de urgencias destaca hipotensión y deterioro función renal.</a:t>
            </a:r>
          </a:p>
          <a:p>
            <a:pPr algn="just"/>
            <a:r>
              <a:rPr lang="es-ES" dirty="0"/>
              <a:t>Pruebas pedidas: Tc abdominal donde se objetiva peritonitis. Administra fluidoterapia y antibiótico (meropenem).</a:t>
            </a:r>
          </a:p>
          <a:p>
            <a:pPr algn="just"/>
            <a:r>
              <a:rPr lang="es-ES" dirty="0"/>
              <a:t>Empeora y presenta fiebre, taquicardia, hiperglucemia y mediante un drenaje abdominal se extraen unos 600cc.</a:t>
            </a:r>
          </a:p>
          <a:p>
            <a:pPr algn="just"/>
            <a:r>
              <a:rPr lang="es-ES" dirty="0"/>
              <a:t>En la </a:t>
            </a:r>
            <a:r>
              <a:rPr lang="es-ES" b="1" dirty="0"/>
              <a:t>ecografía</a:t>
            </a:r>
            <a:r>
              <a:rPr lang="es-ES" dirty="0"/>
              <a:t> se objetiva aumento del líquido peritoneal.</a:t>
            </a:r>
          </a:p>
          <a:p>
            <a:pPr algn="just"/>
            <a:r>
              <a:rPr lang="es-ES" dirty="0"/>
              <a:t>El paciente a las horas presenta </a:t>
            </a:r>
            <a:r>
              <a:rPr lang="es-ES" u="sng" dirty="0"/>
              <a:t>fallo hemodinámico requiriendo noradrenalina, fallo renal con anuria, disfunción hepática (SOFA de 9 puntos).</a:t>
            </a:r>
          </a:p>
          <a:p>
            <a:pPr algn="just"/>
            <a:r>
              <a:rPr lang="es-ES" dirty="0"/>
              <a:t>El paciente es trasladado a endoscopias el 06/02/2019 donde se observa estas imágenes: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B92C92-16EC-4744-830A-B869ADC2E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358" y="4500562"/>
            <a:ext cx="193869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99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E6206F2-AF37-488C-B66E-7B40555ED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0" b="22256"/>
          <a:stretch/>
        </p:blipFill>
        <p:spPr>
          <a:xfrm>
            <a:off x="6139630" y="286603"/>
            <a:ext cx="6052370" cy="64139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4FAD3A3-109A-4D00-AD29-D15A34C29E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28" b="15692"/>
          <a:stretch/>
        </p:blipFill>
        <p:spPr>
          <a:xfrm>
            <a:off x="43630" y="286603"/>
            <a:ext cx="6052370" cy="6441270"/>
          </a:xfrm>
          <a:prstGeom prst="rect">
            <a:avLst/>
          </a:prstGeom>
        </p:spPr>
      </p:pic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269F373C-E065-4837-846A-4C84B999B35B}"/>
              </a:ext>
            </a:extLst>
          </p:cNvPr>
          <p:cNvSpPr/>
          <p:nvPr/>
        </p:nvSpPr>
        <p:spPr>
          <a:xfrm>
            <a:off x="4795325" y="5691116"/>
            <a:ext cx="2688609" cy="614150"/>
          </a:xfrm>
          <a:prstGeom prst="rightArrow">
            <a:avLst>
              <a:gd name="adj1" fmla="val 63333"/>
              <a:gd name="adj2" fmla="val 63889"/>
            </a:avLst>
          </a:prstGeom>
          <a:solidFill>
            <a:srgbClr val="33CCCC"/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5EBCDE8-3690-4214-B1C1-F2755A4B4732}"/>
              </a:ext>
            </a:extLst>
          </p:cNvPr>
          <p:cNvSpPr txBox="1"/>
          <p:nvPr/>
        </p:nvSpPr>
        <p:spPr>
          <a:xfrm>
            <a:off x="4831307" y="5813946"/>
            <a:ext cx="2524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Inyección de contraste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55FB59F-5F6D-4A05-9797-3965BE7AA1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0" y="0"/>
            <a:ext cx="824849" cy="97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9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F634BEE-0F28-4AFE-A96D-322FE0E4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358" y="4500562"/>
            <a:ext cx="1938694" cy="2286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6C36BCD-747A-4378-908B-CEE6E7C22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Diagnóstico	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F8EF0D3-DE66-4531-BDC3-4250EDBA71B4}"/>
              </a:ext>
            </a:extLst>
          </p:cNvPr>
          <p:cNvSpPr txBox="1"/>
          <p:nvPr/>
        </p:nvSpPr>
        <p:spPr>
          <a:xfrm>
            <a:off x="1411456" y="4089034"/>
            <a:ext cx="936908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La anastomosis ha producido una fuga biliar que ha dado esta peritonitis biliar que ha provocado este fallo multiorgánico.</a:t>
            </a:r>
          </a:p>
          <a:p>
            <a:endParaRPr lang="es-ES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9AD0D3D-5031-4C95-B658-D77DDAE32C2B}"/>
              </a:ext>
            </a:extLst>
          </p:cNvPr>
          <p:cNvSpPr txBox="1">
            <a:spLocks/>
          </p:cNvSpPr>
          <p:nvPr/>
        </p:nvSpPr>
        <p:spPr bwMode="black">
          <a:xfrm>
            <a:off x="780195" y="3098982"/>
            <a:ext cx="10631606" cy="660035"/>
          </a:xfrm>
          <a:prstGeom prst="rect">
            <a:avLst/>
          </a:prstGeom>
          <a:noFill/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cap="none" dirty="0">
                <a:solidFill>
                  <a:schemeClr val="tx1"/>
                </a:solidFill>
              </a:rPr>
              <a:t>Shock Séptico de origen abdominal: Peritonitis Biliar.</a:t>
            </a:r>
          </a:p>
        </p:txBody>
      </p:sp>
    </p:spTree>
    <p:extLst>
      <p:ext uri="{BB962C8B-B14F-4D97-AF65-F5344CB8AC3E}">
        <p14:creationId xmlns:p14="http://schemas.microsoft.com/office/powerpoint/2010/main" val="2234065182"/>
      </p:ext>
    </p:extLst>
  </p:cSld>
  <p:clrMapOvr>
    <a:masterClrMapping/>
  </p:clrMapOvr>
</p:sld>
</file>

<file path=ppt/theme/theme1.xml><?xml version="1.0" encoding="utf-8"?>
<a:theme xmlns:a="http://schemas.openxmlformats.org/drawingml/2006/main" name="Paquete">
  <a:themeElements>
    <a:clrScheme name="Paquete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quet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quet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TM10001115[[fn=Paquete]]</Template>
  <TotalTime>70</TotalTime>
  <Words>269</Words>
  <Application>Microsoft Office PowerPoint</Application>
  <PresentationFormat>Panorámica</PresentationFormat>
  <Paragraphs>20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Paquete</vt:lpstr>
      <vt:lpstr>Talleres integrados III: Digestivo DIAGNÓSTICO A PRIMERA VISTA</vt:lpstr>
      <vt:lpstr>Resumen del caso</vt:lpstr>
      <vt:lpstr>Resumen del caso</vt:lpstr>
      <vt:lpstr>Presentación de PowerPoint</vt:lpstr>
      <vt:lpstr>Diagnóstico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Talleres integrados III: Digestivo DIAGNÓSTICO A PRIMERA VISTA</dc:title>
  <dc:creator>Francisco Arce lopez</dc:creator>
  <cp:lastModifiedBy>Francisco Arce lopez</cp:lastModifiedBy>
  <cp:revision>8</cp:revision>
  <dcterms:created xsi:type="dcterms:W3CDTF">2019-02-25T20:55:49Z</dcterms:created>
  <dcterms:modified xsi:type="dcterms:W3CDTF">2019-03-03T18:39:22Z</dcterms:modified>
</cp:coreProperties>
</file>